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74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7" r:id="rId17"/>
    <p:sldId id="275" r:id="rId18"/>
    <p:sldId id="276" r:id="rId19"/>
    <p:sldId id="277" r:id="rId20"/>
    <p:sldId id="278" r:id="rId21"/>
    <p:sldId id="279" r:id="rId22"/>
    <p:sldId id="259" r:id="rId23"/>
    <p:sldId id="260" r:id="rId2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ลักษณะสีอ่อน 3 - เน้น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1563" autoAdjust="0"/>
  </p:normalViewPr>
  <p:slideViewPr>
    <p:cSldViewPr>
      <p:cViewPr varScale="1">
        <p:scale>
          <a:sx n="64" d="100"/>
          <a:sy n="64" d="100"/>
        </p:scale>
        <p:origin x="65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F1-4917-BAC4-ACCA8A2954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ชุดข้อมูล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F1-4917-BAC4-ACCA8A2954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ชุดข้อมูล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F1-4917-BAC4-ACCA8A295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34144"/>
        <c:axId val="34894208"/>
      </c:barChart>
      <c:catAx>
        <c:axId val="733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94208"/>
        <c:crosses val="autoZero"/>
        <c:auto val="1"/>
        <c:lblAlgn val="ctr"/>
        <c:lblOffset val="100"/>
        <c:noMultiLvlLbl val="0"/>
      </c:catAx>
      <c:valAx>
        <c:axId val="3489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4144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8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การขาย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2C-4EDF-A60A-5733DB4F7E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2C-4EDF-A60A-5733DB4F7E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2C-4EDF-A60A-5733DB4F7E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32C-4EDF-A60A-5733DB4F7E88}"/>
              </c:ext>
            </c:extLst>
          </c:dPt>
          <c:cat>
            <c:strRef>
              <c:f>Sheet1!$A$2:$A$5</c:f>
              <c:strCache>
                <c:ptCount val="4"/>
                <c:pt idx="0">
                  <c:v>ไตรมาสที่ 1</c:v>
                </c:pt>
                <c:pt idx="1">
                  <c:v>ไตรมาสที่ 2</c:v>
                </c:pt>
                <c:pt idx="2">
                  <c:v>ไตรมาสที่ 3</c:v>
                </c:pt>
                <c:pt idx="3">
                  <c:v>ไตรมาสที่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2C-4EDF-A60A-5733DB4F7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07956036745406"/>
          <c:y val="0.90516265347178559"/>
          <c:w val="0.76775754593175849"/>
          <c:h val="8.07748473932795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>
        <a:lumMod val="8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70383-DEAE-4E91-9893-9B23894ECE88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5C1658A5-672B-42F2-9EE0-5E26162E98C0}">
      <dgm:prSet phldrT="[ข้อความ]"/>
      <dgm:spPr/>
      <dgm:t>
        <a:bodyPr/>
        <a:lstStyle/>
        <a:p>
          <a:r>
            <a:rPr lang="th-TH" b="1" dirty="0">
              <a:solidFill>
                <a:schemeClr val="tx1"/>
              </a:solidFill>
            </a:rPr>
            <a:t>ชุดข้อมูล</a:t>
          </a:r>
        </a:p>
      </dgm:t>
    </dgm:pt>
    <dgm:pt modelId="{09EF4B4D-5C9B-4F3C-ACB1-FA82E99E1305}" type="parTrans" cxnId="{9DD63FD1-CD28-49E0-90A8-24C5A70DBA5C}">
      <dgm:prSet/>
      <dgm:spPr/>
      <dgm:t>
        <a:bodyPr/>
        <a:lstStyle/>
        <a:p>
          <a:endParaRPr lang="th-TH" b="1"/>
        </a:p>
      </dgm:t>
    </dgm:pt>
    <dgm:pt modelId="{DB5A4433-0C6A-4745-AC8A-0C2231928381}" type="sibTrans" cxnId="{9DD63FD1-CD28-49E0-90A8-24C5A70DBA5C}">
      <dgm:prSet/>
      <dgm:spPr/>
      <dgm:t>
        <a:bodyPr/>
        <a:lstStyle/>
        <a:p>
          <a:endParaRPr lang="th-TH" b="1"/>
        </a:p>
      </dgm:t>
    </dgm:pt>
    <dgm:pt modelId="{1AA7C19D-4038-4995-87B3-4D8520E763F7}">
      <dgm:prSet phldrT="[ข้อความ]" custT="1"/>
      <dgm:spPr/>
      <dgm:t>
        <a:bodyPr/>
        <a:lstStyle/>
        <a:p>
          <a:r>
            <a:rPr lang="th-TH" sz="4000" b="1" dirty="0"/>
            <a:t>จำนวน</a:t>
          </a:r>
        </a:p>
      </dgm:t>
    </dgm:pt>
    <dgm:pt modelId="{2AA39CD2-2238-4B4D-91EC-67DDC20C5D0C}" type="parTrans" cxnId="{B4F78624-146C-45D3-9B7E-96080BDBA556}">
      <dgm:prSet/>
      <dgm:spPr/>
      <dgm:t>
        <a:bodyPr/>
        <a:lstStyle/>
        <a:p>
          <a:endParaRPr lang="th-TH" b="1"/>
        </a:p>
      </dgm:t>
    </dgm:pt>
    <dgm:pt modelId="{3CCC930D-6316-456F-AE20-FB3F16B7A8B1}" type="sibTrans" cxnId="{B4F78624-146C-45D3-9B7E-96080BDBA556}">
      <dgm:prSet/>
      <dgm:spPr/>
      <dgm:t>
        <a:bodyPr/>
        <a:lstStyle/>
        <a:p>
          <a:endParaRPr lang="th-TH" b="1"/>
        </a:p>
      </dgm:t>
    </dgm:pt>
    <dgm:pt modelId="{D9E72EB1-B294-4BAE-AA34-0F64CF3529A4}">
      <dgm:prSet phldrT="[ข้อความ]"/>
      <dgm:spPr/>
      <dgm:t>
        <a:bodyPr/>
        <a:lstStyle/>
        <a:p>
          <a:r>
            <a:rPr lang="th-TH" b="1" dirty="0">
              <a:solidFill>
                <a:schemeClr val="tx1"/>
              </a:solidFill>
            </a:rPr>
            <a:t>ความรู้</a:t>
          </a:r>
        </a:p>
      </dgm:t>
    </dgm:pt>
    <dgm:pt modelId="{19E23B1E-6E13-4419-922F-46D113640150}" type="parTrans" cxnId="{AF271C2D-47E6-4A9E-9D69-8E414F91E6E6}">
      <dgm:prSet/>
      <dgm:spPr/>
      <dgm:t>
        <a:bodyPr/>
        <a:lstStyle/>
        <a:p>
          <a:endParaRPr lang="th-TH" b="1"/>
        </a:p>
      </dgm:t>
    </dgm:pt>
    <dgm:pt modelId="{F140ACCC-A51F-497C-9057-E0621C3E3B78}" type="sibTrans" cxnId="{AF271C2D-47E6-4A9E-9D69-8E414F91E6E6}">
      <dgm:prSet/>
      <dgm:spPr/>
      <dgm:t>
        <a:bodyPr/>
        <a:lstStyle/>
        <a:p>
          <a:endParaRPr lang="th-TH" b="1"/>
        </a:p>
      </dgm:t>
    </dgm:pt>
    <dgm:pt modelId="{73A166B4-28C5-4F2B-90F8-0337C601DA28}">
      <dgm:prSet phldrT="[ข้อความ]" custT="1"/>
      <dgm:spPr/>
      <dgm:t>
        <a:bodyPr/>
        <a:lstStyle/>
        <a:p>
          <a:r>
            <a:rPr lang="th-TH" sz="4000" b="1" dirty="0"/>
            <a:t>มองหาสาเหตุและที่มา</a:t>
          </a:r>
        </a:p>
      </dgm:t>
    </dgm:pt>
    <dgm:pt modelId="{4991B6EE-23E9-44AA-8F88-C26AF6375BB9}" type="parTrans" cxnId="{BF95404C-35F7-4D7B-84D7-A9066ACA1EFA}">
      <dgm:prSet/>
      <dgm:spPr/>
      <dgm:t>
        <a:bodyPr/>
        <a:lstStyle/>
        <a:p>
          <a:endParaRPr lang="th-TH" b="1"/>
        </a:p>
      </dgm:t>
    </dgm:pt>
    <dgm:pt modelId="{DBCC29D9-F5CC-4B49-98A1-D1CBC90EB869}" type="sibTrans" cxnId="{BF95404C-35F7-4D7B-84D7-A9066ACA1EFA}">
      <dgm:prSet/>
      <dgm:spPr/>
      <dgm:t>
        <a:bodyPr/>
        <a:lstStyle/>
        <a:p>
          <a:endParaRPr lang="th-TH" b="1"/>
        </a:p>
      </dgm:t>
    </dgm:pt>
    <dgm:pt modelId="{61B515F4-925F-4B98-B889-AE4A9B5BF631}">
      <dgm:prSet/>
      <dgm:spPr/>
      <dgm:t>
        <a:bodyPr/>
        <a:lstStyle/>
        <a:p>
          <a:r>
            <a:rPr lang="th-TH" b="1" dirty="0">
              <a:solidFill>
                <a:schemeClr val="tx1"/>
              </a:solidFill>
            </a:rPr>
            <a:t>แนวทาง</a:t>
          </a:r>
        </a:p>
      </dgm:t>
    </dgm:pt>
    <dgm:pt modelId="{9F276854-72EF-4C0B-861F-D3A0B7AFDFD5}" type="parTrans" cxnId="{F5E6C417-1F51-4DDB-AF98-68673EEF0976}">
      <dgm:prSet/>
      <dgm:spPr/>
      <dgm:t>
        <a:bodyPr/>
        <a:lstStyle/>
        <a:p>
          <a:endParaRPr lang="th-TH" b="1"/>
        </a:p>
      </dgm:t>
    </dgm:pt>
    <dgm:pt modelId="{BD10F9FC-E242-412D-9724-A764CEDC8654}" type="sibTrans" cxnId="{F5E6C417-1F51-4DDB-AF98-68673EEF0976}">
      <dgm:prSet/>
      <dgm:spPr/>
      <dgm:t>
        <a:bodyPr/>
        <a:lstStyle/>
        <a:p>
          <a:endParaRPr lang="th-TH" b="1"/>
        </a:p>
      </dgm:t>
    </dgm:pt>
    <dgm:pt modelId="{6FD74144-D03E-44B6-B797-D4A01D65BC1D}">
      <dgm:prSet custT="1"/>
      <dgm:spPr/>
      <dgm:t>
        <a:bodyPr/>
        <a:lstStyle/>
        <a:p>
          <a:r>
            <a:rPr lang="th-TH" sz="4000" b="1" dirty="0"/>
            <a:t>พฤติกรรม</a:t>
          </a:r>
          <a:endParaRPr lang="en-US" sz="4000" b="1" dirty="0"/>
        </a:p>
      </dgm:t>
    </dgm:pt>
    <dgm:pt modelId="{324B4808-6F79-4709-8220-8E7D8845B5C4}" type="parTrans" cxnId="{C6EC0864-D301-44E8-B205-F956BB0B51F2}">
      <dgm:prSet/>
      <dgm:spPr/>
      <dgm:t>
        <a:bodyPr/>
        <a:lstStyle/>
        <a:p>
          <a:endParaRPr lang="th-TH" b="1"/>
        </a:p>
      </dgm:t>
    </dgm:pt>
    <dgm:pt modelId="{8473B658-2B23-4067-AE1B-170531E1DD01}" type="sibTrans" cxnId="{C6EC0864-D301-44E8-B205-F956BB0B51F2}">
      <dgm:prSet/>
      <dgm:spPr/>
      <dgm:t>
        <a:bodyPr/>
        <a:lstStyle/>
        <a:p>
          <a:endParaRPr lang="th-TH" b="1"/>
        </a:p>
      </dgm:t>
    </dgm:pt>
    <dgm:pt modelId="{939772A1-2D47-4537-9B00-CEC4BE5A2B93}">
      <dgm:prSet custT="1"/>
      <dgm:spPr/>
      <dgm:t>
        <a:bodyPr/>
        <a:lstStyle/>
        <a:p>
          <a:r>
            <a:rPr lang="th-TH" sz="4000" b="1" dirty="0"/>
            <a:t>สาเหตุ</a:t>
          </a:r>
          <a:endParaRPr lang="en-US" sz="4000" b="1" dirty="0"/>
        </a:p>
      </dgm:t>
    </dgm:pt>
    <dgm:pt modelId="{79E1408B-50B0-4BE1-AF99-50DC3044EEA2}" type="parTrans" cxnId="{647F7562-C404-49D9-878B-E06FB315487A}">
      <dgm:prSet/>
      <dgm:spPr/>
      <dgm:t>
        <a:bodyPr/>
        <a:lstStyle/>
        <a:p>
          <a:endParaRPr lang="th-TH" b="1"/>
        </a:p>
      </dgm:t>
    </dgm:pt>
    <dgm:pt modelId="{777F15EA-F473-4269-A851-0980137854A5}" type="sibTrans" cxnId="{647F7562-C404-49D9-878B-E06FB315487A}">
      <dgm:prSet/>
      <dgm:spPr/>
      <dgm:t>
        <a:bodyPr/>
        <a:lstStyle/>
        <a:p>
          <a:endParaRPr lang="th-TH" b="1"/>
        </a:p>
      </dgm:t>
    </dgm:pt>
    <dgm:pt modelId="{64F3C228-ABE8-4E20-9DB2-DFFD1FCCEF35}">
      <dgm:prSet custT="1"/>
      <dgm:spPr/>
      <dgm:t>
        <a:bodyPr/>
        <a:lstStyle/>
        <a:p>
          <a:r>
            <a:rPr lang="th-TH" sz="4000" b="1" dirty="0"/>
            <a:t>มองหาความสัมพันธ์</a:t>
          </a:r>
          <a:endParaRPr lang="en-US" sz="4000" b="1" dirty="0"/>
        </a:p>
      </dgm:t>
    </dgm:pt>
    <dgm:pt modelId="{52E2E51F-0B23-4708-81C9-BBC48B4B8060}" type="parTrans" cxnId="{09ACDCD8-2AD6-452F-B96D-E92CE5597D3E}">
      <dgm:prSet/>
      <dgm:spPr/>
      <dgm:t>
        <a:bodyPr/>
        <a:lstStyle/>
        <a:p>
          <a:endParaRPr lang="th-TH" b="1"/>
        </a:p>
      </dgm:t>
    </dgm:pt>
    <dgm:pt modelId="{406204C4-78A5-4410-B2E3-9ACEF94BE98A}" type="sibTrans" cxnId="{09ACDCD8-2AD6-452F-B96D-E92CE5597D3E}">
      <dgm:prSet/>
      <dgm:spPr/>
      <dgm:t>
        <a:bodyPr/>
        <a:lstStyle/>
        <a:p>
          <a:endParaRPr lang="th-TH" b="1"/>
        </a:p>
      </dgm:t>
    </dgm:pt>
    <dgm:pt modelId="{64DB46C1-2885-4C09-8F73-458A3B21EA6D}">
      <dgm:prSet custT="1"/>
      <dgm:spPr/>
      <dgm:t>
        <a:bodyPr/>
        <a:lstStyle/>
        <a:p>
          <a:r>
            <a:rPr lang="th-TH" sz="4800" b="1" dirty="0"/>
            <a:t>รูปแบบการดำเนินงาน หรือกิจกรรม</a:t>
          </a:r>
        </a:p>
      </dgm:t>
    </dgm:pt>
    <dgm:pt modelId="{784B0FC9-A34D-4BF5-AE00-7A9319AE7C23}" type="parTrans" cxnId="{AD69B36F-B372-4B7F-B216-DB7CEA618156}">
      <dgm:prSet/>
      <dgm:spPr/>
      <dgm:t>
        <a:bodyPr/>
        <a:lstStyle/>
        <a:p>
          <a:endParaRPr lang="th-TH" b="1"/>
        </a:p>
      </dgm:t>
    </dgm:pt>
    <dgm:pt modelId="{9114F3CE-0C8B-47D2-8A6C-6A8CFA6C63D6}" type="sibTrans" cxnId="{AD69B36F-B372-4B7F-B216-DB7CEA618156}">
      <dgm:prSet/>
      <dgm:spPr/>
      <dgm:t>
        <a:bodyPr/>
        <a:lstStyle/>
        <a:p>
          <a:endParaRPr lang="th-TH" b="1"/>
        </a:p>
      </dgm:t>
    </dgm:pt>
    <dgm:pt modelId="{6FEAF491-E8B3-49F0-A530-C56CCCC576B3}" type="pres">
      <dgm:prSet presAssocID="{CB770383-DEAE-4E91-9893-9B23894ECE88}" presName="Name0" presStyleCnt="0">
        <dgm:presLayoutVars>
          <dgm:dir/>
          <dgm:animLvl val="lvl"/>
          <dgm:resizeHandles/>
        </dgm:presLayoutVars>
      </dgm:prSet>
      <dgm:spPr/>
    </dgm:pt>
    <dgm:pt modelId="{4C6CEA30-5F56-45F8-9F73-E470ABF53935}" type="pres">
      <dgm:prSet presAssocID="{5C1658A5-672B-42F2-9EE0-5E26162E98C0}" presName="linNode" presStyleCnt="0"/>
      <dgm:spPr/>
    </dgm:pt>
    <dgm:pt modelId="{F0D9CCA0-3CE7-42F3-BFD6-81A7C791F2D5}" type="pres">
      <dgm:prSet presAssocID="{5C1658A5-672B-42F2-9EE0-5E26162E98C0}" presName="parentShp" presStyleLbl="node1" presStyleIdx="0" presStyleCnt="3">
        <dgm:presLayoutVars>
          <dgm:bulletEnabled val="1"/>
        </dgm:presLayoutVars>
      </dgm:prSet>
      <dgm:spPr/>
    </dgm:pt>
    <dgm:pt modelId="{968F805E-9B2F-4A70-96D3-0DAC2CFD95C5}" type="pres">
      <dgm:prSet presAssocID="{5C1658A5-672B-42F2-9EE0-5E26162E98C0}" presName="childShp" presStyleLbl="bgAccFollowNode1" presStyleIdx="0" presStyleCnt="3" custScaleY="166404">
        <dgm:presLayoutVars>
          <dgm:bulletEnabled val="1"/>
        </dgm:presLayoutVars>
      </dgm:prSet>
      <dgm:spPr/>
    </dgm:pt>
    <dgm:pt modelId="{8A60C3E4-BCBD-4A9A-9EA2-6A76202339AD}" type="pres">
      <dgm:prSet presAssocID="{DB5A4433-0C6A-4745-AC8A-0C2231928381}" presName="spacing" presStyleCnt="0"/>
      <dgm:spPr/>
    </dgm:pt>
    <dgm:pt modelId="{F62F28D7-F301-411E-B24E-5E60A194C71B}" type="pres">
      <dgm:prSet presAssocID="{D9E72EB1-B294-4BAE-AA34-0F64CF3529A4}" presName="linNode" presStyleCnt="0"/>
      <dgm:spPr/>
    </dgm:pt>
    <dgm:pt modelId="{DF27F5CC-4722-49FE-95BF-A4AF88A45ACE}" type="pres">
      <dgm:prSet presAssocID="{D9E72EB1-B294-4BAE-AA34-0F64CF3529A4}" presName="parentShp" presStyleLbl="node1" presStyleIdx="1" presStyleCnt="3">
        <dgm:presLayoutVars>
          <dgm:bulletEnabled val="1"/>
        </dgm:presLayoutVars>
      </dgm:prSet>
      <dgm:spPr/>
    </dgm:pt>
    <dgm:pt modelId="{4D3B452E-A26B-4F9F-8514-EFE3ED2E9CFE}" type="pres">
      <dgm:prSet presAssocID="{D9E72EB1-B294-4BAE-AA34-0F64CF3529A4}" presName="childShp" presStyleLbl="bgAccFollowNode1" presStyleIdx="1" presStyleCnt="3">
        <dgm:presLayoutVars>
          <dgm:bulletEnabled val="1"/>
        </dgm:presLayoutVars>
      </dgm:prSet>
      <dgm:spPr/>
    </dgm:pt>
    <dgm:pt modelId="{8F3FC372-7BA0-4BFE-8616-1AF1D37AC3A5}" type="pres">
      <dgm:prSet presAssocID="{F140ACCC-A51F-497C-9057-E0621C3E3B78}" presName="spacing" presStyleCnt="0"/>
      <dgm:spPr/>
    </dgm:pt>
    <dgm:pt modelId="{A70D2B7C-3253-4CE8-8CA1-AB7AD89481A2}" type="pres">
      <dgm:prSet presAssocID="{61B515F4-925F-4B98-B889-AE4A9B5BF631}" presName="linNode" presStyleCnt="0"/>
      <dgm:spPr/>
    </dgm:pt>
    <dgm:pt modelId="{825FA80C-7868-4582-B794-1F5C0F27BF7A}" type="pres">
      <dgm:prSet presAssocID="{61B515F4-925F-4B98-B889-AE4A9B5BF631}" presName="parentShp" presStyleLbl="node1" presStyleIdx="2" presStyleCnt="3">
        <dgm:presLayoutVars>
          <dgm:bulletEnabled val="1"/>
        </dgm:presLayoutVars>
      </dgm:prSet>
      <dgm:spPr/>
    </dgm:pt>
    <dgm:pt modelId="{08ED8A75-E794-4E88-88C1-CBA1B661E9F0}" type="pres">
      <dgm:prSet presAssocID="{61B515F4-925F-4B98-B889-AE4A9B5BF631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9881440A-C7F7-4415-8DBF-62F2AE20CFFC}" type="presOf" srcId="{73A166B4-28C5-4F2B-90F8-0337C601DA28}" destId="{4D3B452E-A26B-4F9F-8514-EFE3ED2E9CFE}" srcOrd="0" destOrd="0" presId="urn:microsoft.com/office/officeart/2005/8/layout/vList6"/>
    <dgm:cxn modelId="{7E2E2915-4CD8-4C83-B608-9FD3E9ED08E6}" type="presOf" srcId="{64DB46C1-2885-4C09-8F73-458A3B21EA6D}" destId="{08ED8A75-E794-4E88-88C1-CBA1B661E9F0}" srcOrd="0" destOrd="0" presId="urn:microsoft.com/office/officeart/2005/8/layout/vList6"/>
    <dgm:cxn modelId="{F5E6C417-1F51-4DDB-AF98-68673EEF0976}" srcId="{CB770383-DEAE-4E91-9893-9B23894ECE88}" destId="{61B515F4-925F-4B98-B889-AE4A9B5BF631}" srcOrd="2" destOrd="0" parTransId="{9F276854-72EF-4C0B-861F-D3A0B7AFDFD5}" sibTransId="{BD10F9FC-E242-412D-9724-A764CEDC8654}"/>
    <dgm:cxn modelId="{B4F78624-146C-45D3-9B7E-96080BDBA556}" srcId="{5C1658A5-672B-42F2-9EE0-5E26162E98C0}" destId="{1AA7C19D-4038-4995-87B3-4D8520E763F7}" srcOrd="0" destOrd="0" parTransId="{2AA39CD2-2238-4B4D-91EC-67DDC20C5D0C}" sibTransId="{3CCC930D-6316-456F-AE20-FB3F16B7A8B1}"/>
    <dgm:cxn modelId="{AF271C2D-47E6-4A9E-9D69-8E414F91E6E6}" srcId="{CB770383-DEAE-4E91-9893-9B23894ECE88}" destId="{D9E72EB1-B294-4BAE-AA34-0F64CF3529A4}" srcOrd="1" destOrd="0" parTransId="{19E23B1E-6E13-4419-922F-46D113640150}" sibTransId="{F140ACCC-A51F-497C-9057-E0621C3E3B78}"/>
    <dgm:cxn modelId="{647F7562-C404-49D9-878B-E06FB315487A}" srcId="{5C1658A5-672B-42F2-9EE0-5E26162E98C0}" destId="{939772A1-2D47-4537-9B00-CEC4BE5A2B93}" srcOrd="2" destOrd="0" parTransId="{79E1408B-50B0-4BE1-AF99-50DC3044EEA2}" sibTransId="{777F15EA-F473-4269-A851-0980137854A5}"/>
    <dgm:cxn modelId="{C6EC0864-D301-44E8-B205-F956BB0B51F2}" srcId="{5C1658A5-672B-42F2-9EE0-5E26162E98C0}" destId="{6FD74144-D03E-44B6-B797-D4A01D65BC1D}" srcOrd="1" destOrd="0" parTransId="{324B4808-6F79-4709-8220-8E7D8845B5C4}" sibTransId="{8473B658-2B23-4067-AE1B-170531E1DD01}"/>
    <dgm:cxn modelId="{DE001648-4157-4F90-910C-9F5381166351}" type="presOf" srcId="{D9E72EB1-B294-4BAE-AA34-0F64CF3529A4}" destId="{DF27F5CC-4722-49FE-95BF-A4AF88A45ACE}" srcOrd="0" destOrd="0" presId="urn:microsoft.com/office/officeart/2005/8/layout/vList6"/>
    <dgm:cxn modelId="{BF95404C-35F7-4D7B-84D7-A9066ACA1EFA}" srcId="{D9E72EB1-B294-4BAE-AA34-0F64CF3529A4}" destId="{73A166B4-28C5-4F2B-90F8-0337C601DA28}" srcOrd="0" destOrd="0" parTransId="{4991B6EE-23E9-44AA-8F88-C26AF6375BB9}" sibTransId="{DBCC29D9-F5CC-4B49-98A1-D1CBC90EB869}"/>
    <dgm:cxn modelId="{6A15956D-9E4A-4D34-9355-2D5744941786}" type="presOf" srcId="{CB770383-DEAE-4E91-9893-9B23894ECE88}" destId="{6FEAF491-E8B3-49F0-A530-C56CCCC576B3}" srcOrd="0" destOrd="0" presId="urn:microsoft.com/office/officeart/2005/8/layout/vList6"/>
    <dgm:cxn modelId="{AD69B36F-B372-4B7F-B216-DB7CEA618156}" srcId="{61B515F4-925F-4B98-B889-AE4A9B5BF631}" destId="{64DB46C1-2885-4C09-8F73-458A3B21EA6D}" srcOrd="0" destOrd="0" parTransId="{784B0FC9-A34D-4BF5-AE00-7A9319AE7C23}" sibTransId="{9114F3CE-0C8B-47D2-8A6C-6A8CFA6C63D6}"/>
    <dgm:cxn modelId="{140AF974-3466-418E-86F1-796C1121F83D}" type="presOf" srcId="{64F3C228-ABE8-4E20-9DB2-DFFD1FCCEF35}" destId="{4D3B452E-A26B-4F9F-8514-EFE3ED2E9CFE}" srcOrd="0" destOrd="1" presId="urn:microsoft.com/office/officeart/2005/8/layout/vList6"/>
    <dgm:cxn modelId="{E0E54975-A8A1-4C4C-866B-C152288A1B1E}" type="presOf" srcId="{6FD74144-D03E-44B6-B797-D4A01D65BC1D}" destId="{968F805E-9B2F-4A70-96D3-0DAC2CFD95C5}" srcOrd="0" destOrd="1" presId="urn:microsoft.com/office/officeart/2005/8/layout/vList6"/>
    <dgm:cxn modelId="{14DC6A91-D194-4285-8EAE-12599AEA3E5A}" type="presOf" srcId="{61B515F4-925F-4B98-B889-AE4A9B5BF631}" destId="{825FA80C-7868-4582-B794-1F5C0F27BF7A}" srcOrd="0" destOrd="0" presId="urn:microsoft.com/office/officeart/2005/8/layout/vList6"/>
    <dgm:cxn modelId="{A38049AF-23B5-4A3C-9E39-F682A56C57C2}" type="presOf" srcId="{939772A1-2D47-4537-9B00-CEC4BE5A2B93}" destId="{968F805E-9B2F-4A70-96D3-0DAC2CFD95C5}" srcOrd="0" destOrd="2" presId="urn:microsoft.com/office/officeart/2005/8/layout/vList6"/>
    <dgm:cxn modelId="{F988CEBA-5D76-43A8-9CCD-76666297AC54}" type="presOf" srcId="{1AA7C19D-4038-4995-87B3-4D8520E763F7}" destId="{968F805E-9B2F-4A70-96D3-0DAC2CFD95C5}" srcOrd="0" destOrd="0" presId="urn:microsoft.com/office/officeart/2005/8/layout/vList6"/>
    <dgm:cxn modelId="{9DD63FD1-CD28-49E0-90A8-24C5A70DBA5C}" srcId="{CB770383-DEAE-4E91-9893-9B23894ECE88}" destId="{5C1658A5-672B-42F2-9EE0-5E26162E98C0}" srcOrd="0" destOrd="0" parTransId="{09EF4B4D-5C9B-4F3C-ACB1-FA82E99E1305}" sibTransId="{DB5A4433-0C6A-4745-AC8A-0C2231928381}"/>
    <dgm:cxn modelId="{09ACDCD8-2AD6-452F-B96D-E92CE5597D3E}" srcId="{D9E72EB1-B294-4BAE-AA34-0F64CF3529A4}" destId="{64F3C228-ABE8-4E20-9DB2-DFFD1FCCEF35}" srcOrd="1" destOrd="0" parTransId="{52E2E51F-0B23-4708-81C9-BBC48B4B8060}" sibTransId="{406204C4-78A5-4410-B2E3-9ACEF94BE98A}"/>
    <dgm:cxn modelId="{ACEB79E1-E08E-4920-ABCA-3085D4C61D3B}" type="presOf" srcId="{5C1658A5-672B-42F2-9EE0-5E26162E98C0}" destId="{F0D9CCA0-3CE7-42F3-BFD6-81A7C791F2D5}" srcOrd="0" destOrd="0" presId="urn:microsoft.com/office/officeart/2005/8/layout/vList6"/>
    <dgm:cxn modelId="{B7E6FBC8-2336-4235-9038-BBCA44648C22}" type="presParOf" srcId="{6FEAF491-E8B3-49F0-A530-C56CCCC576B3}" destId="{4C6CEA30-5F56-45F8-9F73-E470ABF53935}" srcOrd="0" destOrd="0" presId="urn:microsoft.com/office/officeart/2005/8/layout/vList6"/>
    <dgm:cxn modelId="{D9F08CDE-A7DC-4517-967B-C83AD68ED1A8}" type="presParOf" srcId="{4C6CEA30-5F56-45F8-9F73-E470ABF53935}" destId="{F0D9CCA0-3CE7-42F3-BFD6-81A7C791F2D5}" srcOrd="0" destOrd="0" presId="urn:microsoft.com/office/officeart/2005/8/layout/vList6"/>
    <dgm:cxn modelId="{578556A4-E191-4B58-8AE4-FE983A0ACD7C}" type="presParOf" srcId="{4C6CEA30-5F56-45F8-9F73-E470ABF53935}" destId="{968F805E-9B2F-4A70-96D3-0DAC2CFD95C5}" srcOrd="1" destOrd="0" presId="urn:microsoft.com/office/officeart/2005/8/layout/vList6"/>
    <dgm:cxn modelId="{3D45DDF2-5097-421B-A5A1-5DF6DDF1550A}" type="presParOf" srcId="{6FEAF491-E8B3-49F0-A530-C56CCCC576B3}" destId="{8A60C3E4-BCBD-4A9A-9EA2-6A76202339AD}" srcOrd="1" destOrd="0" presId="urn:microsoft.com/office/officeart/2005/8/layout/vList6"/>
    <dgm:cxn modelId="{DB1345E6-80FB-40B5-8D69-05AB22649020}" type="presParOf" srcId="{6FEAF491-E8B3-49F0-A530-C56CCCC576B3}" destId="{F62F28D7-F301-411E-B24E-5E60A194C71B}" srcOrd="2" destOrd="0" presId="urn:microsoft.com/office/officeart/2005/8/layout/vList6"/>
    <dgm:cxn modelId="{53639D4F-7364-47EF-ABB1-A06C769C1CED}" type="presParOf" srcId="{F62F28D7-F301-411E-B24E-5E60A194C71B}" destId="{DF27F5CC-4722-49FE-95BF-A4AF88A45ACE}" srcOrd="0" destOrd="0" presId="urn:microsoft.com/office/officeart/2005/8/layout/vList6"/>
    <dgm:cxn modelId="{06948E91-C4D0-4DA2-AA62-D1236625924A}" type="presParOf" srcId="{F62F28D7-F301-411E-B24E-5E60A194C71B}" destId="{4D3B452E-A26B-4F9F-8514-EFE3ED2E9CFE}" srcOrd="1" destOrd="0" presId="urn:microsoft.com/office/officeart/2005/8/layout/vList6"/>
    <dgm:cxn modelId="{EA90E5D8-2504-4A1E-87CE-BEC327AD7FB2}" type="presParOf" srcId="{6FEAF491-E8B3-49F0-A530-C56CCCC576B3}" destId="{8F3FC372-7BA0-4BFE-8616-1AF1D37AC3A5}" srcOrd="3" destOrd="0" presId="urn:microsoft.com/office/officeart/2005/8/layout/vList6"/>
    <dgm:cxn modelId="{5BE11C42-B1B5-4421-8C5C-498CC1A6338D}" type="presParOf" srcId="{6FEAF491-E8B3-49F0-A530-C56CCCC576B3}" destId="{A70D2B7C-3253-4CE8-8CA1-AB7AD89481A2}" srcOrd="4" destOrd="0" presId="urn:microsoft.com/office/officeart/2005/8/layout/vList6"/>
    <dgm:cxn modelId="{81786D9E-1B5D-41F0-A470-302B8AAAC434}" type="presParOf" srcId="{A70D2B7C-3253-4CE8-8CA1-AB7AD89481A2}" destId="{825FA80C-7868-4582-B794-1F5C0F27BF7A}" srcOrd="0" destOrd="0" presId="urn:microsoft.com/office/officeart/2005/8/layout/vList6"/>
    <dgm:cxn modelId="{CDAF72CF-4A4E-49B1-AE17-A5308B8A53D6}" type="presParOf" srcId="{A70D2B7C-3253-4CE8-8CA1-AB7AD89481A2}" destId="{08ED8A75-E794-4E88-88C1-CBA1B661E9F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4391A6-8078-4685-9C9D-E0A94A14AA56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0"/>
      <dgm:spPr/>
      <dgm:t>
        <a:bodyPr/>
        <a:lstStyle/>
        <a:p>
          <a:endParaRPr lang="th-TH"/>
        </a:p>
      </dgm:t>
    </dgm:pt>
    <dgm:pt modelId="{0EE251B2-8449-48F7-BA81-B8C73AA2F679}">
      <dgm:prSet phldrT="[ข้อความ]" phldr="1"/>
      <dgm:spPr/>
      <dgm:t>
        <a:bodyPr/>
        <a:lstStyle/>
        <a:p>
          <a:endParaRPr lang="th-TH" dirty="0"/>
        </a:p>
      </dgm:t>
    </dgm:pt>
    <dgm:pt modelId="{8FEB6143-20E4-42E4-9511-C3B44631FC81}" type="parTrans" cxnId="{0E0F37F1-F8FA-42B9-825F-315DAB3DA542}">
      <dgm:prSet/>
      <dgm:spPr/>
      <dgm:t>
        <a:bodyPr/>
        <a:lstStyle/>
        <a:p>
          <a:endParaRPr lang="th-TH"/>
        </a:p>
      </dgm:t>
    </dgm:pt>
    <dgm:pt modelId="{C5ADCAAA-9774-4B38-B104-F35CA71BB1BB}" type="sibTrans" cxnId="{0E0F37F1-F8FA-42B9-825F-315DAB3DA542}">
      <dgm:prSet/>
      <dgm:spPr/>
      <dgm:t>
        <a:bodyPr/>
        <a:lstStyle/>
        <a:p>
          <a:endParaRPr lang="th-TH"/>
        </a:p>
      </dgm:t>
    </dgm:pt>
    <dgm:pt modelId="{40A2AC4C-EE47-4D70-9A9E-546D45B2BA4A}">
      <dgm:prSet phldrT="[ข้อความ]" phldr="1"/>
      <dgm:spPr/>
      <dgm:t>
        <a:bodyPr/>
        <a:lstStyle/>
        <a:p>
          <a:endParaRPr lang="th-TH" dirty="0"/>
        </a:p>
      </dgm:t>
    </dgm:pt>
    <dgm:pt modelId="{B2C393BD-701B-4AD9-BB44-4684E303DC36}" type="parTrans" cxnId="{F362CE4D-B01D-4626-B368-3B88E67E26AA}">
      <dgm:prSet/>
      <dgm:spPr/>
      <dgm:t>
        <a:bodyPr/>
        <a:lstStyle/>
        <a:p>
          <a:endParaRPr lang="th-TH"/>
        </a:p>
      </dgm:t>
    </dgm:pt>
    <dgm:pt modelId="{162EF07D-326D-425C-8C28-EEE33E3FAB9A}" type="sibTrans" cxnId="{F362CE4D-B01D-4626-B368-3B88E67E26AA}">
      <dgm:prSet/>
      <dgm:spPr/>
      <dgm:t>
        <a:bodyPr/>
        <a:lstStyle/>
        <a:p>
          <a:endParaRPr lang="th-TH"/>
        </a:p>
      </dgm:t>
    </dgm:pt>
    <dgm:pt modelId="{2DDBAD23-8804-4F04-AF28-8AE9DF7009C0}">
      <dgm:prSet phldrT="[ข้อความ]" phldr="1"/>
      <dgm:spPr/>
      <dgm:t>
        <a:bodyPr/>
        <a:lstStyle/>
        <a:p>
          <a:endParaRPr lang="th-TH" dirty="0"/>
        </a:p>
      </dgm:t>
    </dgm:pt>
    <dgm:pt modelId="{78AE15B2-7232-4817-A723-221F5252ECD6}" type="parTrans" cxnId="{53EA87CE-437D-4ACB-AAC8-0CA36FAA1C98}">
      <dgm:prSet/>
      <dgm:spPr/>
      <dgm:t>
        <a:bodyPr/>
        <a:lstStyle/>
        <a:p>
          <a:endParaRPr lang="th-TH"/>
        </a:p>
      </dgm:t>
    </dgm:pt>
    <dgm:pt modelId="{BE49025A-3D13-4C69-9B63-D89CDCA62CC0}" type="sibTrans" cxnId="{53EA87CE-437D-4ACB-AAC8-0CA36FAA1C98}">
      <dgm:prSet/>
      <dgm:spPr/>
      <dgm:t>
        <a:bodyPr/>
        <a:lstStyle/>
        <a:p>
          <a:endParaRPr lang="th-TH"/>
        </a:p>
      </dgm:t>
    </dgm:pt>
    <dgm:pt modelId="{040DCBE3-AF36-4B6F-8210-C48328B0D452}">
      <dgm:prSet phldrT="[ข้อความ]" phldr="1"/>
      <dgm:spPr/>
      <dgm:t>
        <a:bodyPr/>
        <a:lstStyle/>
        <a:p>
          <a:endParaRPr lang="th-TH" dirty="0"/>
        </a:p>
      </dgm:t>
    </dgm:pt>
    <dgm:pt modelId="{E9A1864D-33B5-4EE1-815F-7EDE76EDE730}" type="parTrans" cxnId="{BE7A0C02-167C-4903-B0FE-C712B8C54571}">
      <dgm:prSet/>
      <dgm:spPr/>
      <dgm:t>
        <a:bodyPr/>
        <a:lstStyle/>
        <a:p>
          <a:endParaRPr lang="th-TH"/>
        </a:p>
      </dgm:t>
    </dgm:pt>
    <dgm:pt modelId="{FAB05D12-65D7-44F6-9D67-09470F3DA246}" type="sibTrans" cxnId="{BE7A0C02-167C-4903-B0FE-C712B8C54571}">
      <dgm:prSet/>
      <dgm:spPr/>
      <dgm:t>
        <a:bodyPr/>
        <a:lstStyle/>
        <a:p>
          <a:endParaRPr lang="th-TH"/>
        </a:p>
      </dgm:t>
    </dgm:pt>
    <dgm:pt modelId="{EADBD0E9-8A33-42A3-B5F8-FB7305C887D6}">
      <dgm:prSet phldrT="[ข้อความ]" phldr="1"/>
      <dgm:spPr/>
      <dgm:t>
        <a:bodyPr/>
        <a:lstStyle/>
        <a:p>
          <a:endParaRPr lang="th-TH" dirty="0"/>
        </a:p>
      </dgm:t>
    </dgm:pt>
    <dgm:pt modelId="{51337115-74FB-45F0-999D-9B08EFABCBA3}" type="parTrans" cxnId="{699FB24E-2E01-4A96-A965-DE1A45C3E9E3}">
      <dgm:prSet/>
      <dgm:spPr/>
      <dgm:t>
        <a:bodyPr/>
        <a:lstStyle/>
        <a:p>
          <a:endParaRPr lang="th-TH"/>
        </a:p>
      </dgm:t>
    </dgm:pt>
    <dgm:pt modelId="{BB9CDA5F-BACF-43A2-8B10-A7C024C19523}" type="sibTrans" cxnId="{699FB24E-2E01-4A96-A965-DE1A45C3E9E3}">
      <dgm:prSet/>
      <dgm:spPr/>
      <dgm:t>
        <a:bodyPr/>
        <a:lstStyle/>
        <a:p>
          <a:endParaRPr lang="th-TH"/>
        </a:p>
      </dgm:t>
    </dgm:pt>
    <dgm:pt modelId="{34ABC5D3-9FCC-46DA-B7C3-581FBB00B2BB}" type="pres">
      <dgm:prSet presAssocID="{344391A6-8078-4685-9C9D-E0A94A14AA56}" presName="cycle" presStyleCnt="0">
        <dgm:presLayoutVars>
          <dgm:dir/>
          <dgm:resizeHandles val="exact"/>
        </dgm:presLayoutVars>
      </dgm:prSet>
      <dgm:spPr/>
    </dgm:pt>
    <dgm:pt modelId="{6372A06D-F59B-4A69-A31E-64F4D1946F20}" type="pres">
      <dgm:prSet presAssocID="{0EE251B2-8449-48F7-BA81-B8C73AA2F679}" presName="node" presStyleLbl="node1" presStyleIdx="0" presStyleCnt="5">
        <dgm:presLayoutVars>
          <dgm:bulletEnabled val="1"/>
        </dgm:presLayoutVars>
      </dgm:prSet>
      <dgm:spPr/>
    </dgm:pt>
    <dgm:pt modelId="{351FF137-588C-43AB-B323-0CAD74139C78}" type="pres">
      <dgm:prSet presAssocID="{0EE251B2-8449-48F7-BA81-B8C73AA2F679}" presName="spNode" presStyleCnt="0"/>
      <dgm:spPr/>
    </dgm:pt>
    <dgm:pt modelId="{AA7C0EAD-1467-4F02-A629-D86EE6311C27}" type="pres">
      <dgm:prSet presAssocID="{C5ADCAAA-9774-4B38-B104-F35CA71BB1BB}" presName="sibTrans" presStyleLbl="sibTrans1D1" presStyleIdx="0" presStyleCnt="5"/>
      <dgm:spPr/>
    </dgm:pt>
    <dgm:pt modelId="{6CD4877B-BE52-43EF-A0C0-E9D0E702264A}" type="pres">
      <dgm:prSet presAssocID="{40A2AC4C-EE47-4D70-9A9E-546D45B2BA4A}" presName="node" presStyleLbl="node1" presStyleIdx="1" presStyleCnt="5">
        <dgm:presLayoutVars>
          <dgm:bulletEnabled val="1"/>
        </dgm:presLayoutVars>
      </dgm:prSet>
      <dgm:spPr/>
    </dgm:pt>
    <dgm:pt modelId="{E5B5FE47-7614-4602-86B2-31D4AD024488}" type="pres">
      <dgm:prSet presAssocID="{40A2AC4C-EE47-4D70-9A9E-546D45B2BA4A}" presName="spNode" presStyleCnt="0"/>
      <dgm:spPr/>
    </dgm:pt>
    <dgm:pt modelId="{8103DC95-B3A7-4045-B4F3-7A37B82B5019}" type="pres">
      <dgm:prSet presAssocID="{162EF07D-326D-425C-8C28-EEE33E3FAB9A}" presName="sibTrans" presStyleLbl="sibTrans1D1" presStyleIdx="1" presStyleCnt="5"/>
      <dgm:spPr/>
    </dgm:pt>
    <dgm:pt modelId="{8EA9B1B1-B4C4-4E63-B024-B4EBDA4759BB}" type="pres">
      <dgm:prSet presAssocID="{2DDBAD23-8804-4F04-AF28-8AE9DF7009C0}" presName="node" presStyleLbl="node1" presStyleIdx="2" presStyleCnt="5">
        <dgm:presLayoutVars>
          <dgm:bulletEnabled val="1"/>
        </dgm:presLayoutVars>
      </dgm:prSet>
      <dgm:spPr/>
    </dgm:pt>
    <dgm:pt modelId="{F2A2322E-AD7D-49F9-BF1E-F15C4376E421}" type="pres">
      <dgm:prSet presAssocID="{2DDBAD23-8804-4F04-AF28-8AE9DF7009C0}" presName="spNode" presStyleCnt="0"/>
      <dgm:spPr/>
    </dgm:pt>
    <dgm:pt modelId="{9122851C-8A84-4105-A891-3A1DAEC6BA97}" type="pres">
      <dgm:prSet presAssocID="{BE49025A-3D13-4C69-9B63-D89CDCA62CC0}" presName="sibTrans" presStyleLbl="sibTrans1D1" presStyleIdx="2" presStyleCnt="5"/>
      <dgm:spPr/>
    </dgm:pt>
    <dgm:pt modelId="{603CBF75-2355-499E-9E0C-560453D3ABB3}" type="pres">
      <dgm:prSet presAssocID="{040DCBE3-AF36-4B6F-8210-C48328B0D452}" presName="node" presStyleLbl="node1" presStyleIdx="3" presStyleCnt="5">
        <dgm:presLayoutVars>
          <dgm:bulletEnabled val="1"/>
        </dgm:presLayoutVars>
      </dgm:prSet>
      <dgm:spPr/>
    </dgm:pt>
    <dgm:pt modelId="{88044202-6C55-4CD7-AE1C-5E40E3523098}" type="pres">
      <dgm:prSet presAssocID="{040DCBE3-AF36-4B6F-8210-C48328B0D452}" presName="spNode" presStyleCnt="0"/>
      <dgm:spPr/>
    </dgm:pt>
    <dgm:pt modelId="{A6CB43EE-3874-4C61-947F-791DDA30E16A}" type="pres">
      <dgm:prSet presAssocID="{FAB05D12-65D7-44F6-9D67-09470F3DA246}" presName="sibTrans" presStyleLbl="sibTrans1D1" presStyleIdx="3" presStyleCnt="5"/>
      <dgm:spPr/>
    </dgm:pt>
    <dgm:pt modelId="{1FF4C86E-9E93-4F16-A281-B80850D49A47}" type="pres">
      <dgm:prSet presAssocID="{EADBD0E9-8A33-42A3-B5F8-FB7305C887D6}" presName="node" presStyleLbl="node1" presStyleIdx="4" presStyleCnt="5">
        <dgm:presLayoutVars>
          <dgm:bulletEnabled val="1"/>
        </dgm:presLayoutVars>
      </dgm:prSet>
      <dgm:spPr/>
    </dgm:pt>
    <dgm:pt modelId="{B7734F60-A1B4-4E91-A236-71BE102619CD}" type="pres">
      <dgm:prSet presAssocID="{EADBD0E9-8A33-42A3-B5F8-FB7305C887D6}" presName="spNode" presStyleCnt="0"/>
      <dgm:spPr/>
    </dgm:pt>
    <dgm:pt modelId="{6E3C837C-90B6-4201-95D6-10A3C64A846B}" type="pres">
      <dgm:prSet presAssocID="{BB9CDA5F-BACF-43A2-8B10-A7C024C19523}" presName="sibTrans" presStyleLbl="sibTrans1D1" presStyleIdx="4" presStyleCnt="5"/>
      <dgm:spPr/>
    </dgm:pt>
  </dgm:ptLst>
  <dgm:cxnLst>
    <dgm:cxn modelId="{BE7A0C02-167C-4903-B0FE-C712B8C54571}" srcId="{344391A6-8078-4685-9C9D-E0A94A14AA56}" destId="{040DCBE3-AF36-4B6F-8210-C48328B0D452}" srcOrd="3" destOrd="0" parTransId="{E9A1864D-33B5-4EE1-815F-7EDE76EDE730}" sibTransId="{FAB05D12-65D7-44F6-9D67-09470F3DA246}"/>
    <dgm:cxn modelId="{A2F8340A-9CAA-46D4-AFE1-01E4A68CC63E}" type="presOf" srcId="{040DCBE3-AF36-4B6F-8210-C48328B0D452}" destId="{603CBF75-2355-499E-9E0C-560453D3ABB3}" srcOrd="0" destOrd="0" presId="urn:microsoft.com/office/officeart/2005/8/layout/cycle6"/>
    <dgm:cxn modelId="{E3C30F10-8D0A-4399-B101-B8D3552D73B7}" type="presOf" srcId="{BB9CDA5F-BACF-43A2-8B10-A7C024C19523}" destId="{6E3C837C-90B6-4201-95D6-10A3C64A846B}" srcOrd="0" destOrd="0" presId="urn:microsoft.com/office/officeart/2005/8/layout/cycle6"/>
    <dgm:cxn modelId="{4289F623-D092-4C3E-ACEA-E1CEE534C77D}" type="presOf" srcId="{0EE251B2-8449-48F7-BA81-B8C73AA2F679}" destId="{6372A06D-F59B-4A69-A31E-64F4D1946F20}" srcOrd="0" destOrd="0" presId="urn:microsoft.com/office/officeart/2005/8/layout/cycle6"/>
    <dgm:cxn modelId="{938F4F26-204B-46CA-9C95-2B48CF88A6B6}" type="presOf" srcId="{2DDBAD23-8804-4F04-AF28-8AE9DF7009C0}" destId="{8EA9B1B1-B4C4-4E63-B024-B4EBDA4759BB}" srcOrd="0" destOrd="0" presId="urn:microsoft.com/office/officeart/2005/8/layout/cycle6"/>
    <dgm:cxn modelId="{94B21C5C-77D9-450C-B2A1-97FD7C06549E}" type="presOf" srcId="{344391A6-8078-4685-9C9D-E0A94A14AA56}" destId="{34ABC5D3-9FCC-46DA-B7C3-581FBB00B2BB}" srcOrd="0" destOrd="0" presId="urn:microsoft.com/office/officeart/2005/8/layout/cycle6"/>
    <dgm:cxn modelId="{F362CE4D-B01D-4626-B368-3B88E67E26AA}" srcId="{344391A6-8078-4685-9C9D-E0A94A14AA56}" destId="{40A2AC4C-EE47-4D70-9A9E-546D45B2BA4A}" srcOrd="1" destOrd="0" parTransId="{B2C393BD-701B-4AD9-BB44-4684E303DC36}" sibTransId="{162EF07D-326D-425C-8C28-EEE33E3FAB9A}"/>
    <dgm:cxn modelId="{699FB24E-2E01-4A96-A965-DE1A45C3E9E3}" srcId="{344391A6-8078-4685-9C9D-E0A94A14AA56}" destId="{EADBD0E9-8A33-42A3-B5F8-FB7305C887D6}" srcOrd="4" destOrd="0" parTransId="{51337115-74FB-45F0-999D-9B08EFABCBA3}" sibTransId="{BB9CDA5F-BACF-43A2-8B10-A7C024C19523}"/>
    <dgm:cxn modelId="{BFCFBD58-D98B-4702-B810-F582DBCD15A8}" type="presOf" srcId="{C5ADCAAA-9774-4B38-B104-F35CA71BB1BB}" destId="{AA7C0EAD-1467-4F02-A629-D86EE6311C27}" srcOrd="0" destOrd="0" presId="urn:microsoft.com/office/officeart/2005/8/layout/cycle6"/>
    <dgm:cxn modelId="{2819FB8E-9158-42CB-A8B0-825FA3278B45}" type="presOf" srcId="{40A2AC4C-EE47-4D70-9A9E-546D45B2BA4A}" destId="{6CD4877B-BE52-43EF-A0C0-E9D0E702264A}" srcOrd="0" destOrd="0" presId="urn:microsoft.com/office/officeart/2005/8/layout/cycle6"/>
    <dgm:cxn modelId="{72561B9C-18D4-4349-B30E-30A09EE485CA}" type="presOf" srcId="{162EF07D-326D-425C-8C28-EEE33E3FAB9A}" destId="{8103DC95-B3A7-4045-B4F3-7A37B82B5019}" srcOrd="0" destOrd="0" presId="urn:microsoft.com/office/officeart/2005/8/layout/cycle6"/>
    <dgm:cxn modelId="{692254A1-3C9C-46F0-8E86-9F6C073A8096}" type="presOf" srcId="{BE49025A-3D13-4C69-9B63-D89CDCA62CC0}" destId="{9122851C-8A84-4105-A891-3A1DAEC6BA97}" srcOrd="0" destOrd="0" presId="urn:microsoft.com/office/officeart/2005/8/layout/cycle6"/>
    <dgm:cxn modelId="{112620BA-EC4D-43EF-BA38-9547113A1759}" type="presOf" srcId="{EADBD0E9-8A33-42A3-B5F8-FB7305C887D6}" destId="{1FF4C86E-9E93-4F16-A281-B80850D49A47}" srcOrd="0" destOrd="0" presId="urn:microsoft.com/office/officeart/2005/8/layout/cycle6"/>
    <dgm:cxn modelId="{53EA87CE-437D-4ACB-AAC8-0CA36FAA1C98}" srcId="{344391A6-8078-4685-9C9D-E0A94A14AA56}" destId="{2DDBAD23-8804-4F04-AF28-8AE9DF7009C0}" srcOrd="2" destOrd="0" parTransId="{78AE15B2-7232-4817-A723-221F5252ECD6}" sibTransId="{BE49025A-3D13-4C69-9B63-D89CDCA62CC0}"/>
    <dgm:cxn modelId="{C389B4DA-6CB7-4870-B79E-95B786A297C1}" type="presOf" srcId="{FAB05D12-65D7-44F6-9D67-09470F3DA246}" destId="{A6CB43EE-3874-4C61-947F-791DDA30E16A}" srcOrd="0" destOrd="0" presId="urn:microsoft.com/office/officeart/2005/8/layout/cycle6"/>
    <dgm:cxn modelId="{0E0F37F1-F8FA-42B9-825F-315DAB3DA542}" srcId="{344391A6-8078-4685-9C9D-E0A94A14AA56}" destId="{0EE251B2-8449-48F7-BA81-B8C73AA2F679}" srcOrd="0" destOrd="0" parTransId="{8FEB6143-20E4-42E4-9511-C3B44631FC81}" sibTransId="{C5ADCAAA-9774-4B38-B104-F35CA71BB1BB}"/>
    <dgm:cxn modelId="{11A7A485-4489-489A-AC27-A7987057D5D0}" type="presParOf" srcId="{34ABC5D3-9FCC-46DA-B7C3-581FBB00B2BB}" destId="{6372A06D-F59B-4A69-A31E-64F4D1946F20}" srcOrd="0" destOrd="0" presId="urn:microsoft.com/office/officeart/2005/8/layout/cycle6"/>
    <dgm:cxn modelId="{93D3AF27-B6B6-42AA-ADD2-B56FD44EF94F}" type="presParOf" srcId="{34ABC5D3-9FCC-46DA-B7C3-581FBB00B2BB}" destId="{351FF137-588C-43AB-B323-0CAD74139C78}" srcOrd="1" destOrd="0" presId="urn:microsoft.com/office/officeart/2005/8/layout/cycle6"/>
    <dgm:cxn modelId="{9BD36F87-232C-44D2-A517-07C18D4BD50B}" type="presParOf" srcId="{34ABC5D3-9FCC-46DA-B7C3-581FBB00B2BB}" destId="{AA7C0EAD-1467-4F02-A629-D86EE6311C27}" srcOrd="2" destOrd="0" presId="urn:microsoft.com/office/officeart/2005/8/layout/cycle6"/>
    <dgm:cxn modelId="{22A30EA3-E986-4951-B6C1-90A97B042AD9}" type="presParOf" srcId="{34ABC5D3-9FCC-46DA-B7C3-581FBB00B2BB}" destId="{6CD4877B-BE52-43EF-A0C0-E9D0E702264A}" srcOrd="3" destOrd="0" presId="urn:microsoft.com/office/officeart/2005/8/layout/cycle6"/>
    <dgm:cxn modelId="{BA538D68-78F5-4A24-BB49-87E5D79AAEEA}" type="presParOf" srcId="{34ABC5D3-9FCC-46DA-B7C3-581FBB00B2BB}" destId="{E5B5FE47-7614-4602-86B2-31D4AD024488}" srcOrd="4" destOrd="0" presId="urn:microsoft.com/office/officeart/2005/8/layout/cycle6"/>
    <dgm:cxn modelId="{EE731AF5-BBF6-4372-9851-011F455E0E0F}" type="presParOf" srcId="{34ABC5D3-9FCC-46DA-B7C3-581FBB00B2BB}" destId="{8103DC95-B3A7-4045-B4F3-7A37B82B5019}" srcOrd="5" destOrd="0" presId="urn:microsoft.com/office/officeart/2005/8/layout/cycle6"/>
    <dgm:cxn modelId="{9E613C0F-4D74-4455-A2C3-389979784233}" type="presParOf" srcId="{34ABC5D3-9FCC-46DA-B7C3-581FBB00B2BB}" destId="{8EA9B1B1-B4C4-4E63-B024-B4EBDA4759BB}" srcOrd="6" destOrd="0" presId="urn:microsoft.com/office/officeart/2005/8/layout/cycle6"/>
    <dgm:cxn modelId="{07473991-E1C6-404C-9FEA-1CA5695AF41B}" type="presParOf" srcId="{34ABC5D3-9FCC-46DA-B7C3-581FBB00B2BB}" destId="{F2A2322E-AD7D-49F9-BF1E-F15C4376E421}" srcOrd="7" destOrd="0" presId="urn:microsoft.com/office/officeart/2005/8/layout/cycle6"/>
    <dgm:cxn modelId="{B4E87BDD-C5C5-4FD9-85AE-4C9AD422919B}" type="presParOf" srcId="{34ABC5D3-9FCC-46DA-B7C3-581FBB00B2BB}" destId="{9122851C-8A84-4105-A891-3A1DAEC6BA97}" srcOrd="8" destOrd="0" presId="urn:microsoft.com/office/officeart/2005/8/layout/cycle6"/>
    <dgm:cxn modelId="{84859D5C-C3A3-4B64-BB80-281BD89BF150}" type="presParOf" srcId="{34ABC5D3-9FCC-46DA-B7C3-581FBB00B2BB}" destId="{603CBF75-2355-499E-9E0C-560453D3ABB3}" srcOrd="9" destOrd="0" presId="urn:microsoft.com/office/officeart/2005/8/layout/cycle6"/>
    <dgm:cxn modelId="{BFC9C2E3-93D6-4C91-828E-B6985A14B890}" type="presParOf" srcId="{34ABC5D3-9FCC-46DA-B7C3-581FBB00B2BB}" destId="{88044202-6C55-4CD7-AE1C-5E40E3523098}" srcOrd="10" destOrd="0" presId="urn:microsoft.com/office/officeart/2005/8/layout/cycle6"/>
    <dgm:cxn modelId="{B6946F19-EC39-4B09-B775-4D282A87A03B}" type="presParOf" srcId="{34ABC5D3-9FCC-46DA-B7C3-581FBB00B2BB}" destId="{A6CB43EE-3874-4C61-947F-791DDA30E16A}" srcOrd="11" destOrd="0" presId="urn:microsoft.com/office/officeart/2005/8/layout/cycle6"/>
    <dgm:cxn modelId="{1FD9623E-106A-4A57-8B10-ADFAC168A979}" type="presParOf" srcId="{34ABC5D3-9FCC-46DA-B7C3-581FBB00B2BB}" destId="{1FF4C86E-9E93-4F16-A281-B80850D49A47}" srcOrd="12" destOrd="0" presId="urn:microsoft.com/office/officeart/2005/8/layout/cycle6"/>
    <dgm:cxn modelId="{224A1E60-FA41-4564-8E6E-C590EE891297}" type="presParOf" srcId="{34ABC5D3-9FCC-46DA-B7C3-581FBB00B2BB}" destId="{B7734F60-A1B4-4E91-A236-71BE102619CD}" srcOrd="13" destOrd="0" presId="urn:microsoft.com/office/officeart/2005/8/layout/cycle6"/>
    <dgm:cxn modelId="{2E14028A-9288-46B9-B820-A5A87FC5A3AE}" type="presParOf" srcId="{34ABC5D3-9FCC-46DA-B7C3-581FBB00B2BB}" destId="{6E3C837C-90B6-4201-95D6-10A3C64A846B}" srcOrd="14" destOrd="0" presId="urn:microsoft.com/office/officeart/2005/8/layout/cycle6"/>
  </dgm:cxnLst>
  <dgm:bg>
    <a:solidFill>
      <a:schemeClr val="bg1">
        <a:lumMod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F805E-9B2F-4A70-96D3-0DAC2CFD95C5}">
      <dsp:nvSpPr>
        <dsp:cNvPr id="0" name=""/>
        <dsp:cNvSpPr/>
      </dsp:nvSpPr>
      <dsp:spPr>
        <a:xfrm>
          <a:off x="4563488" y="93"/>
          <a:ext cx="6836878" cy="28047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4000" b="1" kern="1200" dirty="0"/>
            <a:t>จำนวน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4000" b="1" kern="1200" dirty="0"/>
            <a:t>พฤติกรรม</a:t>
          </a:r>
          <a:endParaRPr lang="en-US" sz="4000" b="1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4000" b="1" kern="1200" dirty="0"/>
            <a:t>สาเหตุ</a:t>
          </a:r>
          <a:endParaRPr lang="en-US" sz="4000" b="1" kern="1200" dirty="0"/>
        </a:p>
      </dsp:txBody>
      <dsp:txXfrm>
        <a:off x="4563488" y="350689"/>
        <a:ext cx="5785090" cy="2103576"/>
      </dsp:txXfrm>
    </dsp:sp>
    <dsp:sp modelId="{F0D9CCA0-3CE7-42F3-BFD6-81A7C791F2D5}">
      <dsp:nvSpPr>
        <dsp:cNvPr id="0" name=""/>
        <dsp:cNvSpPr/>
      </dsp:nvSpPr>
      <dsp:spPr>
        <a:xfrm>
          <a:off x="5569" y="559719"/>
          <a:ext cx="4557918" cy="168551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b="1" kern="1200" dirty="0">
              <a:solidFill>
                <a:schemeClr val="tx1"/>
              </a:solidFill>
            </a:rPr>
            <a:t>ชุดข้อมูล</a:t>
          </a:r>
        </a:p>
      </dsp:txBody>
      <dsp:txXfrm>
        <a:off x="87849" y="641999"/>
        <a:ext cx="4393358" cy="1520957"/>
      </dsp:txXfrm>
    </dsp:sp>
    <dsp:sp modelId="{4D3B452E-A26B-4F9F-8514-EFE3ED2E9CFE}">
      <dsp:nvSpPr>
        <dsp:cNvPr id="0" name=""/>
        <dsp:cNvSpPr/>
      </dsp:nvSpPr>
      <dsp:spPr>
        <a:xfrm>
          <a:off x="4562374" y="2973413"/>
          <a:ext cx="6843561" cy="16855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5430963"/>
            <a:satOff val="-25622"/>
            <a:lumOff val="-92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430963"/>
              <a:satOff val="-25622"/>
              <a:lumOff val="-9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4000" b="1" kern="1200" dirty="0"/>
            <a:t>มองหาสาเหตุและที่มา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4000" b="1" kern="1200" dirty="0"/>
            <a:t>มองหาความสัมพันธ์</a:t>
          </a:r>
          <a:endParaRPr lang="en-US" sz="4000" b="1" kern="1200" dirty="0"/>
        </a:p>
      </dsp:txBody>
      <dsp:txXfrm>
        <a:off x="4562374" y="3184103"/>
        <a:ext cx="6211492" cy="1264137"/>
      </dsp:txXfrm>
    </dsp:sp>
    <dsp:sp modelId="{DF27F5CC-4722-49FE-95BF-A4AF88A45ACE}">
      <dsp:nvSpPr>
        <dsp:cNvPr id="0" name=""/>
        <dsp:cNvSpPr/>
      </dsp:nvSpPr>
      <dsp:spPr>
        <a:xfrm>
          <a:off x="0" y="2973413"/>
          <a:ext cx="4562374" cy="1685517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b="1" kern="1200" dirty="0">
              <a:solidFill>
                <a:schemeClr val="tx1"/>
              </a:solidFill>
            </a:rPr>
            <a:t>ความรู้</a:t>
          </a:r>
        </a:p>
      </dsp:txBody>
      <dsp:txXfrm>
        <a:off x="82280" y="3055693"/>
        <a:ext cx="4397814" cy="1520957"/>
      </dsp:txXfrm>
    </dsp:sp>
    <dsp:sp modelId="{08ED8A75-E794-4E88-88C1-CBA1B661E9F0}">
      <dsp:nvSpPr>
        <dsp:cNvPr id="0" name=""/>
        <dsp:cNvSpPr/>
      </dsp:nvSpPr>
      <dsp:spPr>
        <a:xfrm>
          <a:off x="4562374" y="4827483"/>
          <a:ext cx="6843561" cy="16855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4800" b="1" kern="1200" dirty="0"/>
            <a:t>รูปแบบการดำเนินงาน หรือกิจกรรม</a:t>
          </a:r>
        </a:p>
      </dsp:txBody>
      <dsp:txXfrm>
        <a:off x="4562374" y="5038173"/>
        <a:ext cx="6211492" cy="1264137"/>
      </dsp:txXfrm>
    </dsp:sp>
    <dsp:sp modelId="{825FA80C-7868-4582-B794-1F5C0F27BF7A}">
      <dsp:nvSpPr>
        <dsp:cNvPr id="0" name=""/>
        <dsp:cNvSpPr/>
      </dsp:nvSpPr>
      <dsp:spPr>
        <a:xfrm>
          <a:off x="0" y="4827483"/>
          <a:ext cx="4562374" cy="1685517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500" b="1" kern="1200" dirty="0">
              <a:solidFill>
                <a:schemeClr val="tx1"/>
              </a:solidFill>
            </a:rPr>
            <a:t>แนวทาง</a:t>
          </a:r>
        </a:p>
      </dsp:txBody>
      <dsp:txXfrm>
        <a:off x="82280" y="4909763"/>
        <a:ext cx="4397814" cy="1520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2A06D-F59B-4A69-A31E-64F4D1946F20}">
      <dsp:nvSpPr>
        <dsp:cNvPr id="0" name=""/>
        <dsp:cNvSpPr/>
      </dsp:nvSpPr>
      <dsp:spPr>
        <a:xfrm>
          <a:off x="3174007" y="3160"/>
          <a:ext cx="1779984" cy="11569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3700" kern="1200" dirty="0"/>
        </a:p>
      </dsp:txBody>
      <dsp:txXfrm>
        <a:off x="3230487" y="59640"/>
        <a:ext cx="1667024" cy="1044029"/>
      </dsp:txXfrm>
    </dsp:sp>
    <dsp:sp modelId="{AA7C0EAD-1467-4F02-A629-D86EE6311C27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212328" y="183458"/>
              </a:moveTo>
              <a:arcTo wR="2310126" hR="2310126" stAng="17579295" swAng="195999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4877B-BE52-43EF-A0C0-E9D0E702264A}">
      <dsp:nvSpPr>
        <dsp:cNvPr id="0" name=""/>
        <dsp:cNvSpPr/>
      </dsp:nvSpPr>
      <dsp:spPr>
        <a:xfrm>
          <a:off x="5371068" y="1599418"/>
          <a:ext cx="1779984" cy="11569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3700" kern="1200" dirty="0"/>
        </a:p>
      </dsp:txBody>
      <dsp:txXfrm>
        <a:off x="5427548" y="1655898"/>
        <a:ext cx="1667024" cy="1044029"/>
      </dsp:txXfrm>
    </dsp:sp>
    <dsp:sp modelId="{8103DC95-B3A7-4045-B4F3-7A37B82B5019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7101" y="2189512"/>
              </a:moveTo>
              <a:arcTo wR="2310126" hR="2310126" stAng="21420430" swAng="2195114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9B1B1-B4C4-4E63-B024-B4EBDA4759BB}">
      <dsp:nvSpPr>
        <dsp:cNvPr id="0" name=""/>
        <dsp:cNvSpPr/>
      </dsp:nvSpPr>
      <dsp:spPr>
        <a:xfrm>
          <a:off x="4531865" y="4182218"/>
          <a:ext cx="1779984" cy="11569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3700" kern="1200" dirty="0"/>
        </a:p>
      </dsp:txBody>
      <dsp:txXfrm>
        <a:off x="4588345" y="4238698"/>
        <a:ext cx="1667024" cy="1044029"/>
      </dsp:txXfrm>
    </dsp:sp>
    <dsp:sp modelId="{9122851C-8A84-4105-A891-3A1DAEC6BA97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768824" y="4574254"/>
              </a:moveTo>
              <a:arcTo wR="2310126" hR="2310126" stAng="4712834" swAng="1374332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CBF75-2355-499E-9E0C-560453D3ABB3}">
      <dsp:nvSpPr>
        <dsp:cNvPr id="0" name=""/>
        <dsp:cNvSpPr/>
      </dsp:nvSpPr>
      <dsp:spPr>
        <a:xfrm>
          <a:off x="1816149" y="4182218"/>
          <a:ext cx="1779984" cy="11569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3700" kern="1200" dirty="0"/>
        </a:p>
      </dsp:txBody>
      <dsp:txXfrm>
        <a:off x="1872629" y="4238698"/>
        <a:ext cx="1667024" cy="1044029"/>
      </dsp:txXfrm>
    </dsp:sp>
    <dsp:sp modelId="{A6CB43EE-3874-4C61-947F-791DDA30E16A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85803" y="3588275"/>
              </a:moveTo>
              <a:arcTo wR="2310126" hR="2310126" stAng="8784456" swAng="2195114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F4C86E-9E93-4F16-A281-B80850D49A47}">
      <dsp:nvSpPr>
        <dsp:cNvPr id="0" name=""/>
        <dsp:cNvSpPr/>
      </dsp:nvSpPr>
      <dsp:spPr>
        <a:xfrm>
          <a:off x="976947" y="1599418"/>
          <a:ext cx="1779984" cy="115698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3700" kern="1200" dirty="0"/>
        </a:p>
      </dsp:txBody>
      <dsp:txXfrm>
        <a:off x="1033427" y="1655898"/>
        <a:ext cx="1667024" cy="1044029"/>
      </dsp:txXfrm>
    </dsp:sp>
    <dsp:sp modelId="{6E3C837C-90B6-4201-95D6-10A3C64A846B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02763" y="1006803"/>
              </a:moveTo>
              <a:arcTo wR="2310126" hR="2310126" stAng="12860714" swAng="1959991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229CFFE-7EE1-D34A-B9F5-67F1FE3B7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4EAF999-CC30-A64D-96BD-43DC482E0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4DCB234-AE8A-134E-A036-4AC50146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83F-3BAA-974B-ACFA-D69A04544D4E}" type="datetimeFigureOut">
              <a:rPr lang="th-TH" smtClean="0"/>
              <a:t>19/06/62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AE4DD0D-88DE-C844-8C03-F7D91A1AB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B91E2B2-6352-FD41-8F21-1F1642A7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0BDE-6148-B142-9112-C97533001C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61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F38FAE-4E04-A341-8DDA-B7124C9DF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86F47F2-05CB-9040-9C06-8E4C8B831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983E827-F0F2-4749-A13B-DD7F405E6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83F-3BAA-974B-ACFA-D69A04544D4E}" type="datetimeFigureOut">
              <a:rPr lang="th-TH" smtClean="0"/>
              <a:t>19/06/62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25CFC67-1BB7-C846-8516-1A2DD657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28D2C0D-303A-2C46-A8B6-B3BDCA569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0BDE-6148-B142-9112-C97533001C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126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143C8B63-3AEF-0B41-BAFF-820113F98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9DD804C-D47F-FD4E-A19A-F4C87C734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E674565-A51D-4840-B849-2411F1F43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83F-3BAA-974B-ACFA-D69A04544D4E}" type="datetimeFigureOut">
              <a:rPr lang="th-TH" smtClean="0"/>
              <a:t>19/06/62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3F2C9A6-7CA5-CA40-90C8-59CA129E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185A504-C172-1540-97E5-46848395E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0BDE-6148-B142-9112-C97533001C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528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EDC65CE-2EB2-1D4C-9924-299404B95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ABD085F-EFCE-4240-9C24-BFDDB61F4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0FC31DF-4F81-C940-A34B-0B9C5682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83F-3BAA-974B-ACFA-D69A04544D4E}" type="datetimeFigureOut">
              <a:rPr lang="th-TH" smtClean="0"/>
              <a:t>19/06/62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DCF59A0-4943-CD4C-8E34-3D615B51E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E16A33C-106D-764D-A6F5-033A6C7D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0BDE-6148-B142-9112-C97533001C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627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17C9A8B-81F5-BF46-B235-E959CD9A8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672B98C-8A34-3E49-9AA1-55791404C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1630E32-0F38-5F4C-86AD-8B8A43038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83F-3BAA-974B-ACFA-D69A04544D4E}" type="datetimeFigureOut">
              <a:rPr lang="th-TH" smtClean="0"/>
              <a:t>19/06/62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9EACF00-BC49-C341-86E8-3F83D3134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9103CA1-88AB-7347-A2A4-696A9F21E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0BDE-6148-B142-9112-C97533001C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497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C194E8B-06E7-FD4E-B62C-4E359E79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F175626-D310-E443-91B4-35B402251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CDD53EE-876F-7E47-BBF3-2DD680800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243EB4B-0B99-D049-84B3-B768D76CA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83F-3BAA-974B-ACFA-D69A04544D4E}" type="datetimeFigureOut">
              <a:rPr lang="th-TH" smtClean="0"/>
              <a:t>19/06/62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B4BAD39-F86A-5A4E-B00D-E95F88E9C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1D696EC-4462-9340-AFFF-C530F769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0BDE-6148-B142-9112-C97533001C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030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B0B30EF-ECA6-4240-BC40-AC50107B3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3608122-EB19-2C4F-B7AF-3142922C6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6C99D85-DD85-6540-8215-3F4CA6D05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0777B44B-C60B-1A4F-A3D8-A91D1EE72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46FE4019-43A9-F446-B5E1-A4A2A4A548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E083455-5630-0E49-AD69-25FBC3A2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83F-3BAA-974B-ACFA-D69A04544D4E}" type="datetimeFigureOut">
              <a:rPr lang="th-TH" smtClean="0"/>
              <a:t>19/06/62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F11E614A-A657-D741-AAFD-96948CC39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168F38C-A04F-8746-BD71-4D4B44FDA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0BDE-6148-B142-9112-C97533001C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732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1731FCC-40E0-A940-BF8E-BC3A44832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03CBC470-522B-6C4F-A506-FC2393930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83F-3BAA-974B-ACFA-D69A04544D4E}" type="datetimeFigureOut">
              <a:rPr lang="th-TH" smtClean="0"/>
              <a:t>19/06/62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6DFCEA0E-C75C-B14F-A2C0-00A4B0EC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A22A316-06EF-3D47-AFEB-9B634AAA1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0BDE-6148-B142-9112-C97533001C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193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4453C376-C464-6742-B1A0-19720387A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83F-3BAA-974B-ACFA-D69A04544D4E}" type="datetimeFigureOut">
              <a:rPr lang="th-TH" smtClean="0"/>
              <a:t>19/06/62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4AC3A997-B83E-9942-A5D4-0CFA2DB33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5895DBA5-2310-8247-998B-A9F398B63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0BDE-6148-B142-9112-C97533001C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696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E9A69F-F157-714F-A395-532087D38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A1EFBBC-2BE9-114A-B0A0-4A7795C6D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A87AD19-36EF-4B4D-A5C0-5C35213B1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EC43DE8-6560-424D-BC10-6D3114F5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83F-3BAA-974B-ACFA-D69A04544D4E}" type="datetimeFigureOut">
              <a:rPr lang="th-TH" smtClean="0"/>
              <a:t>19/06/62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8F9B831-C701-EE41-BB05-EE4670A27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64E83C2-BAAA-A64A-BDB9-7DDC46DE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0BDE-6148-B142-9112-C97533001C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661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17BDDC7-FD61-E64E-89BA-CE324982C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D470AE80-0159-5A41-8F1F-34BB25049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C8BE0ED-602C-5D45-A670-4CD33C16B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18C37B9-6A44-5B4B-868C-F910D74B6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83F-3BAA-974B-ACFA-D69A04544D4E}" type="datetimeFigureOut">
              <a:rPr lang="th-TH" smtClean="0"/>
              <a:t>19/06/62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1AD4CF2-6B96-6241-9682-16223C16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07AEA03-23EF-3C4B-929D-FC5EFDD0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0BDE-6148-B142-9112-C97533001C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858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A830E4FB-5528-2349-960A-84C5630C6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8A75DE8-B350-FA40-9823-D2802E874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D9E7CDA-808B-0842-9197-567CFBF46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183F-3BAA-974B-ACFA-D69A04544D4E}" type="datetimeFigureOut">
              <a:rPr lang="th-TH" smtClean="0"/>
              <a:t>19/06/62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91EF548-11E0-0A46-9BCB-F190EC01C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7FCF2E4-A4BF-F04E-BF10-C4DE05B32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A0BDE-6148-B142-9112-C97533001C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404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249D4F-DA17-354E-8F75-15F7A3239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914400"/>
            <a:ext cx="9753600" cy="451643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การเขียนรายงานควนมีด</a:t>
            </a:r>
            <a:br>
              <a:rPr lang="th-TH" b="1" dirty="0">
                <a:solidFill>
                  <a:schemeClr val="tx1"/>
                </a:solidFill>
              </a:rPr>
            </a:br>
            <a:br>
              <a:rPr lang="th-TH" b="1" dirty="0">
                <a:solidFill>
                  <a:schemeClr val="tx1"/>
                </a:solidFill>
              </a:rPr>
            </a:b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004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418861"/>
              </p:ext>
            </p:extLst>
          </p:nvPr>
        </p:nvGraphicFramePr>
        <p:xfrm>
          <a:off x="689810" y="1299408"/>
          <a:ext cx="10619877" cy="498909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39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9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9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3032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3032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032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กล่องข้อความ 2"/>
          <p:cNvSpPr txBox="1"/>
          <p:nvPr/>
        </p:nvSpPr>
        <p:spPr>
          <a:xfrm>
            <a:off x="385011" y="264751"/>
            <a:ext cx="10186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/>
              <a:t>การแสดงข้อมูล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1693429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/>
          <p:cNvSpPr txBox="1"/>
          <p:nvPr/>
        </p:nvSpPr>
        <p:spPr>
          <a:xfrm>
            <a:off x="385011" y="264751"/>
            <a:ext cx="10186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/>
              <a:t>การแสดงข้อมูลการเปลี่ยนแปลง</a:t>
            </a:r>
          </a:p>
        </p:txBody>
      </p:sp>
      <p:graphicFrame>
        <p:nvGraphicFramePr>
          <p:cNvPr id="6" name="แผนภูมิ 5"/>
          <p:cNvGraphicFramePr/>
          <p:nvPr>
            <p:extLst>
              <p:ext uri="{D42A27DB-BD31-4B8C-83A1-F6EECF244321}">
                <p14:modId xmlns:p14="http://schemas.microsoft.com/office/powerpoint/2010/main" val="3993238973"/>
              </p:ext>
            </p:extLst>
          </p:nvPr>
        </p:nvGraphicFramePr>
        <p:xfrm>
          <a:off x="1358231" y="1324441"/>
          <a:ext cx="9534359" cy="5533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0604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385011" y="264751"/>
            <a:ext cx="10186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/>
              <a:t>การแสดงข้อมูลร้อยละ</a:t>
            </a:r>
          </a:p>
        </p:txBody>
      </p:sp>
      <p:graphicFrame>
        <p:nvGraphicFramePr>
          <p:cNvPr id="6" name="แผนภูมิ 5"/>
          <p:cNvGraphicFramePr/>
          <p:nvPr>
            <p:extLst>
              <p:ext uri="{D42A27DB-BD31-4B8C-83A1-F6EECF244321}">
                <p14:modId xmlns:p14="http://schemas.microsoft.com/office/powerpoint/2010/main" val="4215759253"/>
              </p:ext>
            </p:extLst>
          </p:nvPr>
        </p:nvGraphicFramePr>
        <p:xfrm>
          <a:off x="1967831" y="118808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9693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385011" y="264751"/>
            <a:ext cx="10186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/>
              <a:t>การแสดงข้อมูลความสัมพันธ์</a:t>
            </a:r>
          </a:p>
        </p:txBody>
      </p:sp>
      <p:graphicFrame>
        <p:nvGraphicFramePr>
          <p:cNvPr id="3" name="ไดอะแกรม 2"/>
          <p:cNvGraphicFramePr/>
          <p:nvPr>
            <p:extLst>
              <p:ext uri="{D42A27DB-BD31-4B8C-83A1-F6EECF244321}">
                <p14:modId xmlns:p14="http://schemas.microsoft.com/office/powerpoint/2010/main" val="273343773"/>
              </p:ext>
            </p:extLst>
          </p:nvPr>
        </p:nvGraphicFramePr>
        <p:xfrm>
          <a:off x="1887621" y="11880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6261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072895"/>
              </p:ext>
            </p:extLst>
          </p:nvPr>
        </p:nvGraphicFramePr>
        <p:xfrm>
          <a:off x="815413" y="1120724"/>
          <a:ext cx="10945215" cy="20726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648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8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กล่องข้อความ 2"/>
          <p:cNvSpPr txBox="1"/>
          <p:nvPr/>
        </p:nvSpPr>
        <p:spPr>
          <a:xfrm>
            <a:off x="385011" y="264751"/>
            <a:ext cx="10186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/>
              <a:t>การแสดงข้อมูลการเปรียบเทียบรูปแบบตาราง</a:t>
            </a: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007435" y="3825622"/>
            <a:ext cx="10221312" cy="2123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dirty="0"/>
              <a:t>การเปลี่ยนแปลงตามช่วงเวลา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dirty="0"/>
              <a:t>การเปลี่ยนแปลงตามวิธีการ กระบวนการ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400" b="1" dirty="0"/>
              <a:t>การเปลี่ยนแปลงตามปัจจัย</a:t>
            </a:r>
          </a:p>
        </p:txBody>
      </p:sp>
    </p:spTree>
    <p:extLst>
      <p:ext uri="{BB962C8B-B14F-4D97-AF65-F5344CB8AC3E}">
        <p14:creationId xmlns:p14="http://schemas.microsoft.com/office/powerpoint/2010/main" val="2374568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241916" y="1018338"/>
            <a:ext cx="5662863" cy="3785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rgbClr val="FF0000"/>
                </a:solidFill>
                <a:cs typeface="+mj-cs"/>
              </a:rPr>
              <a:t>มองหาสาเหตุและที่มา </a:t>
            </a:r>
            <a:endParaRPr lang="th-TH" sz="4800" dirty="0">
              <a:solidFill>
                <a:srgbClr val="FF0000"/>
              </a:solidFill>
              <a:cs typeface="+mj-cs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th-TH" sz="4800" dirty="0">
                <a:cs typeface="+mj-cs"/>
              </a:rPr>
              <a:t>ความรู้-ประโยชน์-คุณค่า-วิธีคิด วัฒนธรรม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th-TH" sz="4800" dirty="0">
                <a:cs typeface="+mj-cs"/>
              </a:rPr>
              <a:t>วิธีการ กระบวนการ</a:t>
            </a:r>
            <a:r>
              <a:rPr lang="en-US" sz="4800" dirty="0">
                <a:cs typeface="+mj-cs"/>
              </a:rPr>
              <a:t>  </a:t>
            </a:r>
            <a:r>
              <a:rPr lang="th-TH" sz="4800" dirty="0">
                <a:cs typeface="+mj-cs"/>
              </a:rPr>
              <a:t>สามารถใช้ชุดข้อมูลเดียวได้ </a:t>
            </a: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6129367" y="1018338"/>
            <a:ext cx="5823284" cy="45243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srgbClr val="FF0000"/>
                </a:solidFill>
                <a:cs typeface="+mj-cs"/>
              </a:rPr>
              <a:t>มองหาความสัมพันธ์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th-TH" sz="4800" dirty="0">
                <a:cs typeface="+mj-cs"/>
              </a:rPr>
              <a:t>ปัจจัยที่ส่งผลกระทบทั้งภายในและภายนอก เป็นการนำชุดข้อมูลอย่างน้อย  </a:t>
            </a:r>
            <a:r>
              <a:rPr lang="en-US" sz="4800" dirty="0">
                <a:cs typeface="+mj-cs"/>
              </a:rPr>
              <a:t>2 </a:t>
            </a:r>
            <a:r>
              <a:rPr lang="th-TH" sz="4800" dirty="0">
                <a:cs typeface="+mj-cs"/>
              </a:rPr>
              <a:t>ชุด มาเปรียบเทียบ สัมพันธ์ เชื่อมโยง </a:t>
            </a:r>
          </a:p>
        </p:txBody>
      </p:sp>
    </p:spTree>
    <p:extLst>
      <p:ext uri="{BB962C8B-B14F-4D97-AF65-F5344CB8AC3E}">
        <p14:creationId xmlns:p14="http://schemas.microsoft.com/office/powerpoint/2010/main" val="2943845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174D80C9-532A-E44C-8040-162CA46317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7332497"/>
              </p:ext>
            </p:extLst>
          </p:nvPr>
        </p:nvGraphicFramePr>
        <p:xfrm>
          <a:off x="609600" y="1219200"/>
          <a:ext cx="10972800" cy="5183072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674620">
                  <a:extLst>
                    <a:ext uri="{9D8B030D-6E8A-4147-A177-3AD203B41FA5}">
                      <a16:colId xmlns:a16="http://schemas.microsoft.com/office/drawing/2014/main" val="3929870933"/>
                    </a:ext>
                  </a:extLst>
                </a:gridCol>
                <a:gridCol w="2811780">
                  <a:extLst>
                    <a:ext uri="{9D8B030D-6E8A-4147-A177-3AD203B41FA5}">
                      <a16:colId xmlns:a16="http://schemas.microsoft.com/office/drawing/2014/main" val="3444531299"/>
                    </a:ext>
                  </a:extLst>
                </a:gridCol>
                <a:gridCol w="2676263">
                  <a:extLst>
                    <a:ext uri="{9D8B030D-6E8A-4147-A177-3AD203B41FA5}">
                      <a16:colId xmlns:a16="http://schemas.microsoft.com/office/drawing/2014/main" val="740246606"/>
                    </a:ext>
                  </a:extLst>
                </a:gridCol>
                <a:gridCol w="2810137">
                  <a:extLst>
                    <a:ext uri="{9D8B030D-6E8A-4147-A177-3AD203B41FA5}">
                      <a16:colId xmlns:a16="http://schemas.microsoft.com/office/drawing/2014/main" val="3468137409"/>
                    </a:ext>
                  </a:extLst>
                </a:gridCol>
              </a:tblGrid>
              <a:tr h="235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ข้อค้นพบ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หลักฐานประกอบ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วิธีการ อย่างไร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การนำไปใช้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381557"/>
                  </a:ext>
                </a:extLst>
              </a:tr>
              <a:tr h="4947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การสร้างความหมาย การตีความ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เล่าเรื่องตามข้อสรุป หรือพบว่าเป็นอย่างไร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65855" algn="l"/>
                        </a:tabLs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เดิมเรื่องเป็นอย่างไร เราเข้าใจว่าอย่างไร หรือเราทำอย่างไร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65855" algn="l"/>
                        </a:tabLst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มันเกิดอะไรขึ้น เช่นการเปลี่ยนแปลง อะไรใหม่ ที่ทำให้รู้ใหม่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หลักฐานประกอบสิ่งที่ได้ค้นพบ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หลักฐานที่เป็นคน ใครบ้าง เช่น คดีหวย ที่เห็นครูปรีชาซื้อหวยใครบ้าง ไล่มาให้หมด เก็บหลักฐานอย่างไร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หลักฐานที่เป็นเอกสาร เช่น ของเด็ก กับภายนอก กับอินเตอร์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หลักฐานเชิงสถานที่ หรือแหล่งเรียนรู้ หรือวัตถุพยาน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ใช้วิธีอย่างไร ได้ข้อค้นพบ ทำไรมาบ้าง ทำอย่างไร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ลองใช้เครื่องมือ ไทม์ไลน์ มาใช้  คือการเอาเส้นเวลา มาใช้  คดีมัลเบอรี่เกิดเหตุกี่ครั้งเมื่อไหร่บ้าง ทำมาเป็นปฏิทินทำงาน ถอดปฏิทินทำงานแล้วมาหาว่า แต่ละจังหวะเกิดอะไรขึ้นบ้าง แล้วหาพยาน วัตถุพยานมารองรับ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จากข้อค้นพบ สามารถนำไปใช้ต่ออย่างไร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65855" algn="l"/>
                        </a:tabLst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ใช้กับอะไรใช้อย่างไร วิธี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65855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46095" marR="4609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6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07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13715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Timeline </a:t>
            </a:r>
            <a:r>
              <a:rPr lang="th-TH" dirty="0"/>
              <a:t>การขับเคลื่อนงานทุกขั้นตอน</a:t>
            </a:r>
            <a:br>
              <a:rPr lang="th-TH" dirty="0"/>
            </a:br>
            <a:r>
              <a:rPr lang="th-TH" dirty="0"/>
              <a:t>((ทำอะไร ได้อะไร ค้นพบอะไร))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24136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95800" y="76200"/>
            <a:ext cx="3048000" cy="1219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th-TH" b="1" dirty="0">
                <a:cs typeface="+mj-cs"/>
              </a:rPr>
              <a:t>ข้อค้นพบ </a:t>
            </a:r>
            <a:br>
              <a:rPr lang="th-TH" b="1" dirty="0">
                <a:cs typeface="+mj-cs"/>
              </a:rPr>
            </a:br>
            <a:r>
              <a:rPr lang="th-TH" b="1" dirty="0">
                <a:cs typeface="+mj-cs"/>
              </a:rPr>
              <a:t>ความรู้</a:t>
            </a: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8229600" y="533400"/>
            <a:ext cx="30480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cs typeface="+mj-cs"/>
              </a:rPr>
              <a:t>กระบวนการ</a:t>
            </a: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762000" y="533400"/>
            <a:ext cx="30480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cs typeface="+mj-cs"/>
              </a:rPr>
              <a:t>เนื้อหารายละเอียด</a:t>
            </a:r>
          </a:p>
        </p:txBody>
      </p:sp>
      <p:sp>
        <p:nvSpPr>
          <p:cNvPr id="6" name="ลูกศรขวา 5"/>
          <p:cNvSpPr/>
          <p:nvPr/>
        </p:nvSpPr>
        <p:spPr>
          <a:xfrm>
            <a:off x="3962400" y="685800"/>
            <a:ext cx="457200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  <p:sp>
        <p:nvSpPr>
          <p:cNvPr id="7" name="ลูกศรขวา 6"/>
          <p:cNvSpPr/>
          <p:nvPr/>
        </p:nvSpPr>
        <p:spPr>
          <a:xfrm rot="10800000">
            <a:off x="7620000" y="685800"/>
            <a:ext cx="457200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28600" y="1905000"/>
            <a:ext cx="11658600" cy="1676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457200" y="1943100"/>
            <a:ext cx="3200400" cy="16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cs typeface="+mj-cs"/>
              </a:rPr>
              <a:t>ความคิด ความรู้ ข้อมูล</a:t>
            </a:r>
          </a:p>
          <a:p>
            <a:pPr algn="ctr"/>
            <a:r>
              <a:rPr lang="th-TH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เดิม </a:t>
            </a:r>
            <a:r>
              <a:rPr 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?</a:t>
            </a:r>
            <a:endParaRPr lang="th-TH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8458200" y="1943100"/>
            <a:ext cx="3200400" cy="16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cs typeface="+mj-cs"/>
              </a:rPr>
              <a:t>ความคิด ความรู้ ข้อมูล</a:t>
            </a:r>
          </a:p>
          <a:p>
            <a:pPr algn="ctr"/>
            <a:r>
              <a:rPr lang="th-TH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ใหม่ </a:t>
            </a:r>
            <a:r>
              <a:rPr 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?</a:t>
            </a:r>
            <a:endParaRPr lang="th-TH" sz="4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4800600" y="1905000"/>
            <a:ext cx="2514600" cy="1524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FF0000"/>
                </a:solidFill>
                <a:cs typeface="+mj-cs"/>
              </a:rPr>
              <a:t>ปัจจัยส่งผล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cs typeface="+mj-cs"/>
              </a:rPr>
              <a:t>?</a:t>
            </a:r>
            <a:endParaRPr lang="th-TH" sz="36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4" name="ลูกศรลง 13"/>
          <p:cNvSpPr/>
          <p:nvPr/>
        </p:nvSpPr>
        <p:spPr>
          <a:xfrm>
            <a:off x="5155324" y="3762703"/>
            <a:ext cx="1752600" cy="436179"/>
          </a:xfrm>
          <a:prstGeom prst="downArrow">
            <a:avLst/>
          </a:prstGeom>
          <a:solidFill>
            <a:srgbClr val="C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3657600" y="4293476"/>
            <a:ext cx="4953000" cy="990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สร้างความหมายใหม่</a:t>
            </a:r>
          </a:p>
          <a:p>
            <a:pPr algn="ctr"/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ค้นหา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Keyword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ที่สำคัญ</a:t>
            </a: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3429000" y="5834555"/>
            <a:ext cx="5410200" cy="990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ออกแบบทิศทางการขยับงานต่อจากข้อค้นพบ</a:t>
            </a:r>
          </a:p>
        </p:txBody>
      </p:sp>
      <p:sp>
        <p:nvSpPr>
          <p:cNvPr id="18" name="ลูกศรลง 17"/>
          <p:cNvSpPr/>
          <p:nvPr/>
        </p:nvSpPr>
        <p:spPr>
          <a:xfrm>
            <a:off x="5181600" y="5334000"/>
            <a:ext cx="1752600" cy="436179"/>
          </a:xfrm>
          <a:prstGeom prst="downArrow">
            <a:avLst/>
          </a:prstGeom>
          <a:solidFill>
            <a:srgbClr val="C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  <p:sp>
        <p:nvSpPr>
          <p:cNvPr id="19" name="ลูกศรลง 18"/>
          <p:cNvSpPr/>
          <p:nvPr/>
        </p:nvSpPr>
        <p:spPr>
          <a:xfrm>
            <a:off x="5181600" y="1371600"/>
            <a:ext cx="1752600" cy="436179"/>
          </a:xfrm>
          <a:prstGeom prst="downArrow">
            <a:avLst/>
          </a:prstGeom>
          <a:solidFill>
            <a:srgbClr val="C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  <p:sp>
        <p:nvSpPr>
          <p:cNvPr id="22" name="ลูกศรขวา 21"/>
          <p:cNvSpPr/>
          <p:nvPr/>
        </p:nvSpPr>
        <p:spPr>
          <a:xfrm>
            <a:off x="3810000" y="2590800"/>
            <a:ext cx="914400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  <p:sp>
        <p:nvSpPr>
          <p:cNvPr id="23" name="ลูกศรขวา 22"/>
          <p:cNvSpPr/>
          <p:nvPr/>
        </p:nvSpPr>
        <p:spPr>
          <a:xfrm>
            <a:off x="7391400" y="2590800"/>
            <a:ext cx="914400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/>
          </a:p>
        </p:txBody>
      </p:sp>
    </p:spTree>
    <p:extLst>
      <p:ext uri="{BB962C8B-B14F-4D97-AF65-F5344CB8AC3E}">
        <p14:creationId xmlns:p14="http://schemas.microsoft.com/office/powerpoint/2010/main" val="740222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76200"/>
            <a:ext cx="2895600" cy="685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b="1" dirty="0">
                <a:latin typeface="Angsana New" pitchFamily="18" charset="-34"/>
                <a:cs typeface="Angsana New" pitchFamily="18" charset="-34"/>
              </a:rPr>
              <a:t>วิธีวิทยาการวิจัย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04800" y="914400"/>
            <a:ext cx="11658600" cy="58673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/>
              <a:t>1.</a:t>
            </a:r>
            <a:r>
              <a:rPr lang="th-TH" sz="3600" b="1" dirty="0"/>
              <a:t>พื้นที่ในการศึกษา........................</a:t>
            </a:r>
            <a:endParaRPr lang="en-US" sz="2400" b="1" dirty="0"/>
          </a:p>
          <a:p>
            <a:pPr marL="0" lvl="0" indent="0">
              <a:buNone/>
            </a:pPr>
            <a:r>
              <a:rPr lang="en-US" sz="3600" b="1" dirty="0"/>
              <a:t>2.</a:t>
            </a:r>
            <a:r>
              <a:rPr lang="th-TH" sz="3600" b="1" dirty="0"/>
              <a:t>กลุ่มเป้าหมายในการดำเนินงาน...............................</a:t>
            </a:r>
            <a:endParaRPr lang="en-US" sz="2400" b="1" dirty="0"/>
          </a:p>
          <a:p>
            <a:pPr marL="0" lvl="0" indent="0">
              <a:buNone/>
            </a:pPr>
            <a:r>
              <a:rPr lang="en-US" sz="3600" b="1" dirty="0"/>
              <a:t>3.</a:t>
            </a:r>
            <a:r>
              <a:rPr lang="th-TH" sz="3600" b="1" dirty="0"/>
              <a:t>กระบวนการดำเนินงาน</a:t>
            </a:r>
            <a:endParaRPr lang="en-US" sz="2400" b="1" dirty="0"/>
          </a:p>
          <a:p>
            <a:pPr lvl="1"/>
            <a:r>
              <a:rPr lang="th-TH" sz="3200" b="1" dirty="0"/>
              <a:t>ช่วงทำความเข้าใจโครงการ .................(ใช้วิธีการอย่างไร)</a:t>
            </a:r>
            <a:endParaRPr lang="en-US" sz="2000" b="1" dirty="0"/>
          </a:p>
          <a:p>
            <a:pPr lvl="1"/>
            <a:r>
              <a:rPr lang="th-TH" sz="3200" b="1" dirty="0"/>
              <a:t>ช่วงศึกษาข้อมูล</a:t>
            </a:r>
            <a:endParaRPr lang="en-US" sz="2000" b="1" dirty="0"/>
          </a:p>
          <a:p>
            <a:pPr lvl="2">
              <a:buFont typeface="Wingdings" pitchFamily="2" charset="2"/>
              <a:buChar char="Ø"/>
            </a:pPr>
            <a:r>
              <a:rPr lang="th-TH" sz="2800" b="1" dirty="0"/>
              <a:t>กลุ่มเป้าหมายในการศึกษาข้อมูล..............( เป็นใครบ้าง เรื่องอะไร)</a:t>
            </a:r>
            <a:endParaRPr lang="en-US" sz="1800" b="1" dirty="0"/>
          </a:p>
          <a:p>
            <a:pPr lvl="2">
              <a:buFont typeface="Wingdings" pitchFamily="2" charset="2"/>
              <a:buChar char="Ø"/>
            </a:pPr>
            <a:r>
              <a:rPr lang="th-TH" sz="2800" b="1" dirty="0"/>
              <a:t>การเก็บรวบรวมข้อมูล ...................(เช่น สอบถามข้อมูล สำรวจข้อมูล ขอข้อมูลค้นคว้าข้อมูล เป็นต้น)</a:t>
            </a:r>
            <a:endParaRPr lang="en-US" sz="1800" b="1" dirty="0"/>
          </a:p>
          <a:p>
            <a:pPr lvl="2">
              <a:buFont typeface="Wingdings" pitchFamily="2" charset="2"/>
              <a:buChar char="Ø"/>
            </a:pPr>
            <a:r>
              <a:rPr lang="th-TH" sz="2800" b="1" dirty="0"/>
              <a:t>การบันทึกข้อมูล .....................(คือ ในแต่ละวิธีการวิจัย ใช้วิธีการบันทึกข้อมูลอย่างไร เช่น การบันทึกลงในสมุดบันทึกของผู้เก็บข้อมูล เป็นต้น)</a:t>
            </a:r>
            <a:endParaRPr lang="en-US" sz="1800" b="1" dirty="0"/>
          </a:p>
          <a:p>
            <a:pPr lvl="2">
              <a:buFont typeface="Wingdings" pitchFamily="2" charset="2"/>
              <a:buChar char="Ø"/>
            </a:pPr>
            <a:r>
              <a:rPr lang="th-TH" sz="2800" b="1" dirty="0"/>
              <a:t>สรุปและตรวจสอบข้อมูล .................(วิธีตรวจสอบข้อมูลใช้วิธีการอะไร เช่น การจัดประชุมสรุปและตรวจสอบ )</a:t>
            </a:r>
            <a:endParaRPr lang="en-US" sz="1800" b="1" dirty="0"/>
          </a:p>
          <a:p>
            <a:pPr marL="0" indent="0">
              <a:buNone/>
            </a:pP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194044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6600" b="1" dirty="0"/>
              <a:t>องค์ประกอบของ</a:t>
            </a:r>
            <a:br>
              <a:rPr lang="th-TH" sz="6600" b="1" dirty="0"/>
            </a:br>
            <a:r>
              <a:rPr lang="th-TH" sz="6600" b="1" dirty="0"/>
              <a:t>รายงาน</a:t>
            </a:r>
          </a:p>
        </p:txBody>
      </p:sp>
      <p:pic>
        <p:nvPicPr>
          <p:cNvPr id="19458" name="Picture 2" descr="http://4.bp.blogspot.com/-oqNNxZ-31q4/UNlxjB2_saI/AAAAAAAAF3I/RI3MtjnUjN0/s1600/graphic_missbone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6200"/>
            <a:ext cx="2381267" cy="1785950"/>
          </a:xfrm>
          <a:prstGeom prst="rect">
            <a:avLst/>
          </a:prstGeom>
          <a:noFill/>
        </p:spPr>
      </p:pic>
      <p:pic>
        <p:nvPicPr>
          <p:cNvPr id="19462" name="Picture 6" descr="http://4.bp.blogspot.com/-Ozk67p4NNBM/UMnpRO3-LhI/AAAAAAAACh4/TCLa7QgGqSU/s1600/Graphiclineflower5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72206"/>
            <a:ext cx="12192000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2905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886200" cy="685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b="1" dirty="0">
                <a:latin typeface="Angsana New" pitchFamily="18" charset="-34"/>
                <a:cs typeface="Angsana New" pitchFamily="18" charset="-34"/>
              </a:rPr>
              <a:t>วิธีวิทยาการวิจัย (ต่อ)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838200"/>
            <a:ext cx="11049000" cy="59435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/>
            <a:r>
              <a:rPr lang="th-TH" sz="3200" b="1" dirty="0"/>
              <a:t>ช่วงวิเคราะห์ข้อมูล</a:t>
            </a:r>
            <a:endParaRPr lang="en-US" sz="2000" b="1" dirty="0"/>
          </a:p>
          <a:p>
            <a:pPr lvl="2">
              <a:buFont typeface="Wingdings" pitchFamily="2" charset="2"/>
              <a:buChar char="Ø"/>
            </a:pPr>
            <a:r>
              <a:rPr lang="th-TH" sz="2800" b="1" dirty="0"/>
              <a:t>หน่วยการวิเคราะห์</a:t>
            </a:r>
            <a:endParaRPr lang="en-US" sz="1800" b="1" dirty="0"/>
          </a:p>
          <a:p>
            <a:pPr lvl="3"/>
            <a:r>
              <a:rPr lang="th-TH" sz="2400" b="1" dirty="0"/>
              <a:t>ระดับชุมชน คือ ............(ศักยภาพเชิงพื้นที่ดำเนินการ)</a:t>
            </a:r>
            <a:endParaRPr lang="en-US" sz="1600" b="1" dirty="0"/>
          </a:p>
          <a:p>
            <a:pPr lvl="3"/>
            <a:r>
              <a:rPr lang="th-TH" sz="2400" b="1" dirty="0"/>
              <a:t>ระดับกลุ่ม คือ ..............(ปัจจัยภายในองค์กร)</a:t>
            </a:r>
            <a:endParaRPr lang="en-US" sz="1600" b="1" dirty="0"/>
          </a:p>
          <a:p>
            <a:pPr lvl="3"/>
            <a:r>
              <a:rPr lang="th-TH" sz="2400" b="1" dirty="0"/>
              <a:t>ระดับสังคม คือ .............(ปัจจัยภายนอกองค์กร)</a:t>
            </a:r>
            <a:endParaRPr lang="en-US" sz="1600" b="1" dirty="0"/>
          </a:p>
          <a:p>
            <a:pPr lvl="2">
              <a:buFont typeface="Wingdings" pitchFamily="2" charset="2"/>
              <a:buChar char="Ø"/>
            </a:pPr>
            <a:r>
              <a:rPr lang="th-TH" sz="2800" b="1" dirty="0"/>
              <a:t>วิธีการวิเคราะห์ ....................(ใช้วิธีการอย่างไรให้ได้มาซึ่งผล เช่น จัดประชุมวิเคราะห์)</a:t>
            </a:r>
            <a:endParaRPr lang="en-US" sz="1800" b="1" dirty="0"/>
          </a:p>
          <a:p>
            <a:pPr lvl="1"/>
            <a:r>
              <a:rPr lang="th-TH" sz="3200" b="1" dirty="0"/>
              <a:t>ช่วงออกแบบการขับเคลื่อน</a:t>
            </a:r>
            <a:endParaRPr lang="en-US" sz="2000" b="1" dirty="0"/>
          </a:p>
          <a:p>
            <a:pPr lvl="2">
              <a:buFont typeface="Wingdings" pitchFamily="2" charset="2"/>
              <a:buChar char="Ø"/>
            </a:pPr>
            <a:r>
              <a:rPr lang="th-TH" sz="2800" b="1" dirty="0"/>
              <a:t>วิธีการออกแบบ ..................(ใช้วิธีการอย่างไร เช่น ประชุมระดมความคิดออกแบบ)</a:t>
            </a:r>
            <a:endParaRPr lang="en-US" sz="1800" b="1" dirty="0"/>
          </a:p>
          <a:p>
            <a:pPr lvl="1"/>
            <a:r>
              <a:rPr lang="th-TH" sz="3200" b="1" dirty="0"/>
              <a:t>ช่วงทดลองปฏิบัติการ .......(ทำอะไร ยังไง เกิดผลอะไร เช่น ทดลองทำกระดาษสา)  </a:t>
            </a:r>
            <a:endParaRPr lang="en-US" sz="2000" b="1" dirty="0"/>
          </a:p>
          <a:p>
            <a:pPr lvl="1"/>
            <a:r>
              <a:rPr lang="th-TH" sz="3200" b="1" dirty="0"/>
              <a:t>ช่วงสรุปและนำเสนอผลการวิจัย</a:t>
            </a:r>
            <a:endParaRPr lang="en-US" sz="2000" b="1" dirty="0"/>
          </a:p>
          <a:p>
            <a:pPr lvl="2">
              <a:buFont typeface="Wingdings" pitchFamily="2" charset="2"/>
              <a:buChar char="Ø"/>
            </a:pPr>
            <a:r>
              <a:rPr lang="th-TH" sz="2800" b="1" dirty="0"/>
              <a:t>วิธีการนำเสนอ ...................(เช่น จัดเวที เป็นต้น)</a:t>
            </a:r>
            <a:endParaRPr lang="en-US" sz="1800" b="1" dirty="0"/>
          </a:p>
          <a:p>
            <a:pPr lvl="2">
              <a:buFont typeface="Wingdings" pitchFamily="2" charset="2"/>
              <a:buChar char="Ø"/>
            </a:pPr>
            <a:r>
              <a:rPr lang="th-TH" sz="2800" b="1" dirty="0"/>
              <a:t>สื่อ และเครื่องมือในการนำเสนอ.......................( เช่น </a:t>
            </a:r>
            <a:r>
              <a:rPr lang="en-US" sz="2800" b="1" dirty="0"/>
              <a:t>Power point  </a:t>
            </a:r>
            <a:r>
              <a:rPr lang="th-TH" sz="2800" b="1" dirty="0"/>
              <a:t>ชิ้นงาน)</a:t>
            </a:r>
            <a:endParaRPr lang="en-US" sz="1800" b="1" dirty="0"/>
          </a:p>
          <a:p>
            <a:pPr lvl="2">
              <a:buFont typeface="Wingdings" pitchFamily="2" charset="2"/>
              <a:buChar char="Ø"/>
            </a:pPr>
            <a:r>
              <a:rPr lang="th-TH" sz="2800" b="1" dirty="0"/>
              <a:t>กลุ่มเป้าหมายที่เข้าร่วมเป็นใคร..........................(ผู้ที่เข้าร่วม)</a:t>
            </a:r>
            <a:endParaRPr lang="en-US" sz="1800" b="1" dirty="0"/>
          </a:p>
          <a:p>
            <a:pPr marL="0" indent="0">
              <a:buNone/>
            </a:pPr>
            <a:endParaRPr lang="th-TH" sz="4400" b="1" dirty="0"/>
          </a:p>
        </p:txBody>
      </p:sp>
    </p:spTree>
    <p:extLst>
      <p:ext uri="{BB962C8B-B14F-4D97-AF65-F5344CB8AC3E}">
        <p14:creationId xmlns:p14="http://schemas.microsoft.com/office/powerpoint/2010/main" val="3630019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4267200" cy="7619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b="1" dirty="0">
                <a:latin typeface="Angsana New" pitchFamily="18" charset="-34"/>
                <a:cs typeface="Angsana New" pitchFamily="18" charset="-34"/>
              </a:rPr>
              <a:t>วิธีวิทยาการวิจัย (ต่อ)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5626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การบริหารจัดการโครงการโครงการวิจัย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บทบาทหน้าที่นักวิจัยในโครงการ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................................(ใครเป็นประธาน รองประธาน เลขา)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การวางแผนและติดตามการดำเนินงานโครงงาน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 ........................(ทำโดยวิธีการอย่างไรบ้าง เช่น ประชุมทีม )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sz="48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75517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174D80C9-532A-E44C-8040-162CA46317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8421913"/>
              </p:ext>
            </p:extLst>
          </p:nvPr>
        </p:nvGraphicFramePr>
        <p:xfrm>
          <a:off x="533399" y="1143317"/>
          <a:ext cx="10591802" cy="462475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38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929870933"/>
                    </a:ext>
                  </a:extLst>
                </a:gridCol>
                <a:gridCol w="5181601">
                  <a:extLst>
                    <a:ext uri="{9D8B030D-6E8A-4147-A177-3AD203B41FA5}">
                      <a16:colId xmlns:a16="http://schemas.microsoft.com/office/drawing/2014/main" val="3444531299"/>
                    </a:ext>
                  </a:extLst>
                </a:gridCol>
              </a:tblGrid>
              <a:tr h="32441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บทที่ </a:t>
                      </a:r>
                      <a:r>
                        <a:rPr lang="en-US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 </a:t>
                      </a:r>
                      <a:endParaRPr lang="en-US" sz="3600" b="1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2800" b="1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</a:txBody>
                  <a:tcPr marL="46095" marR="4609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4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ข้อค้นพบ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2800" b="1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หลักฐานประกอบ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381557"/>
                  </a:ext>
                </a:extLst>
              </a:tr>
              <a:tr h="92354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665855" algn="l"/>
                        </a:tabLs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ea typeface="Times New Roman" panose="02020603050405020304" pitchFamily="18" charset="0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ประเด็นข้อค้นพบ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&gt;&gt;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ชื่อเรื่อง</a:t>
                      </a:r>
                      <a:r>
                        <a:rPr lang="th-TH" sz="1800" b="1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800" b="1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รายละเอียดของเรื่อง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&gt;&gt; </a:t>
                      </a:r>
                      <a:r>
                        <a:rPr lang="th-TH" sz="1800" b="1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เนื้อหาข้อมูล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65855" algn="l"/>
                        </a:tabLst>
                        <a:defRPr/>
                      </a:pP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ข้อมูลประกอบข้อเท็จจริง 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&gt;&gt; </a:t>
                      </a: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หลักฐาน</a:t>
                      </a: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691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665855" algn="l"/>
                        </a:tabLs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ea typeface="Times New Roman" panose="02020603050405020304" pitchFamily="18" charset="0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665855" algn="l"/>
                        </a:tabLs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ea typeface="Times New Roman" panose="02020603050405020304" pitchFamily="18" charset="0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086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665855" algn="l"/>
                        </a:tabLs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ea typeface="Times New Roman" panose="02020603050405020304" pitchFamily="18" charset="0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2438400" y="304800"/>
            <a:ext cx="6563015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600" b="1" dirty="0"/>
              <a:t>นำข้อมูลตามประเด็นวางโครงเรื่องการนำเสนอ</a:t>
            </a:r>
          </a:p>
        </p:txBody>
      </p:sp>
    </p:spTree>
    <p:extLst>
      <p:ext uri="{BB962C8B-B14F-4D97-AF65-F5344CB8AC3E}">
        <p14:creationId xmlns:p14="http://schemas.microsoft.com/office/powerpoint/2010/main" val="2529579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38883"/>
              </p:ext>
            </p:extLst>
          </p:nvPr>
        </p:nvGraphicFramePr>
        <p:xfrm>
          <a:off x="1828800" y="838200"/>
          <a:ext cx="4194685" cy="531391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94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บทที่</a:t>
                      </a:r>
                      <a:r>
                        <a:rPr lang="th-TH" sz="1800" b="1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b="1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วิธีการ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544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EX.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800" b="1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การนำเสนอวิธีการดำงานผ่าน 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timeline </a:t>
                      </a:r>
                      <a:r>
                        <a:rPr lang="th-TH" sz="1800" b="1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และลงรายละเอียดวิธีการตามกิจกรรม</a:t>
                      </a: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endParaRPr lang="th-TH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endParaRPr lang="th-TH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endParaRPr lang="th-TH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endParaRPr lang="en-US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endParaRPr lang="th-TH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endParaRPr lang="th-TH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H SarabunPSK"/>
                        <a:buChar char="-"/>
                      </a:pPr>
                      <a:endParaRPr lang="en-US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871974"/>
              </p:ext>
            </p:extLst>
          </p:nvPr>
        </p:nvGraphicFramePr>
        <p:xfrm>
          <a:off x="6629400" y="838200"/>
          <a:ext cx="4187315" cy="548023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87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บทที่</a:t>
                      </a:r>
                      <a:r>
                        <a:rPr lang="th-TH" sz="2800" b="1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การนำไปใช้ประโยชน์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จากข้อค้นพบ สามารถนำไปใช้ต่อ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65855" algn="l"/>
                        </a:tabLst>
                        <a:defRPr/>
                      </a:pPr>
                      <a:r>
                        <a:rPr lang="th-TH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ประเด็นอะไร</a:t>
                      </a:r>
                      <a:r>
                        <a:rPr lang="th-TH" sz="1800" b="1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65855" algn="l"/>
                        </a:tabLst>
                        <a:defRPr/>
                      </a:pPr>
                      <a:r>
                        <a:rPr lang="th-TH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ใช้กับอะไร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65855" algn="l"/>
                        </a:tabLst>
                        <a:defRPr/>
                      </a:pPr>
                      <a:r>
                        <a:rPr lang="th-TH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ใช้วิธีอย่างไร</a:t>
                      </a: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th-TH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th-TH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th-TH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th-TH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th-TH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65855" algn="l"/>
                        </a:tabLst>
                      </a:pPr>
                      <a:endParaRPr lang="en-US" sz="2800" dirty="0">
                        <a:effectLst/>
                        <a:latin typeface="TH SarabunPSK" pitchFamily="34" charset="-34"/>
                        <a:ea typeface="Times New Roman" panose="02020603050405020304" pitchFamily="18" charset="0"/>
                        <a:cs typeface="TH SarabunPSK" pitchFamily="34" charset="-34"/>
                      </a:endParaRPr>
                    </a:p>
                  </a:txBody>
                  <a:tcPr marL="46095" marR="4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6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71414"/>
            <a:ext cx="10972800" cy="1143000"/>
          </a:xfrm>
        </p:spPr>
        <p:txBody>
          <a:bodyPr>
            <a:normAutofit/>
          </a:bodyPr>
          <a:lstStyle/>
          <a:p>
            <a:r>
              <a:rPr lang="th-TH" sz="5400" b="1" dirty="0"/>
              <a:t>ปกรายงาน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09600" y="785794"/>
            <a:ext cx="10972800" cy="542916"/>
          </a:xfrm>
        </p:spPr>
        <p:txBody>
          <a:bodyPr>
            <a:noAutofit/>
          </a:bodyPr>
          <a:lstStyle/>
          <a:p>
            <a:r>
              <a:rPr lang="th-TH" sz="3600" b="1" dirty="0"/>
              <a:t>หน้าปกนอก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142965" y="1285860"/>
            <a:ext cx="10191821" cy="54292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th-TH" sz="3200" b="1" dirty="0">
                <a:solidFill>
                  <a:schemeClr val="tx1"/>
                </a:solidFill>
              </a:rPr>
              <a:t>. </a:t>
            </a:r>
            <a:r>
              <a:rPr lang="th-TH" sz="3200" b="1" dirty="0" err="1">
                <a:solidFill>
                  <a:schemeClr val="tx1"/>
                </a:solidFill>
              </a:rPr>
              <a:t>โล</a:t>
            </a:r>
            <a:r>
              <a:rPr lang="th-TH" sz="3200" b="1" dirty="0">
                <a:solidFill>
                  <a:schemeClr val="tx1"/>
                </a:solidFill>
              </a:rPr>
              <a:t>โก้........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2. </a:t>
            </a:r>
            <a:r>
              <a:rPr lang="th-TH" sz="3200" b="1" dirty="0">
                <a:solidFill>
                  <a:schemeClr val="tx1"/>
                </a:solidFill>
              </a:rPr>
              <a:t>รายงานรายงานฉบับสมบูรณ์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3. </a:t>
            </a:r>
            <a:r>
              <a:rPr lang="th-TH" sz="3200" b="1" dirty="0">
                <a:solidFill>
                  <a:schemeClr val="tx1"/>
                </a:solidFill>
              </a:rPr>
              <a:t>โครงการ.......................................</a:t>
            </a:r>
          </a:p>
          <a:p>
            <a:pPr algn="ctr"/>
            <a:endParaRPr lang="th-TH" sz="3200" b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4. </a:t>
            </a:r>
            <a:r>
              <a:rPr lang="th-TH" sz="3200" b="1" dirty="0">
                <a:solidFill>
                  <a:schemeClr val="tx1"/>
                </a:solidFill>
              </a:rPr>
              <a:t>โดย...............และคณะ</a:t>
            </a:r>
          </a:p>
          <a:p>
            <a:pPr algn="ctr"/>
            <a:endParaRPr lang="th-TH" sz="3200" b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</a:rPr>
              <a:t>5. </a:t>
            </a:r>
            <a:r>
              <a:rPr lang="th-TH" sz="3200" b="1" dirty="0">
                <a:solidFill>
                  <a:schemeClr val="tx1"/>
                </a:solidFill>
              </a:rPr>
              <a:t>สนับสนุนโดย.............................. 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th-TH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94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l"/>
            <a:r>
              <a:rPr lang="th-TH" b="1" dirty="0"/>
              <a:t>หน้าปกใน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523968" y="1071546"/>
            <a:ext cx="9201176" cy="557214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th-TH" sz="2400" dirty="0">
                <a:cs typeface="+mj-cs"/>
              </a:rPr>
              <a:t>						</a:t>
            </a:r>
          </a:p>
          <a:p>
            <a:pPr algn="ctr">
              <a:buNone/>
            </a:pPr>
            <a:endParaRPr lang="th-TH" sz="2400" b="1" dirty="0">
              <a:cs typeface="+mj-cs"/>
            </a:endParaRPr>
          </a:p>
          <a:p>
            <a:pPr algn="ctr">
              <a:buNone/>
            </a:pPr>
            <a:r>
              <a:rPr lang="th-TH" sz="2400" b="1" dirty="0">
                <a:cs typeface="+mj-cs"/>
              </a:rPr>
              <a:t>รายงานฉบับสมบูรณ์</a:t>
            </a:r>
          </a:p>
          <a:p>
            <a:pPr algn="ctr">
              <a:buNone/>
            </a:pPr>
            <a:r>
              <a:rPr lang="th-TH" sz="2400" b="1" dirty="0">
                <a:cs typeface="+mj-cs"/>
              </a:rPr>
              <a:t>โครงการ.......................................</a:t>
            </a:r>
          </a:p>
          <a:p>
            <a:pPr algn="ctr">
              <a:buNone/>
            </a:pPr>
            <a:endParaRPr lang="th-TH" sz="2400" b="1" dirty="0">
              <a:cs typeface="+mj-cs"/>
            </a:endParaRPr>
          </a:p>
          <a:p>
            <a:pPr algn="ctr">
              <a:buNone/>
            </a:pPr>
            <a:r>
              <a:rPr lang="th-TH" sz="2400" b="1" dirty="0">
                <a:cs typeface="+mj-cs"/>
              </a:rPr>
              <a:t>ตั้งแต่วันที่........ถึงวันที่..........</a:t>
            </a:r>
          </a:p>
          <a:p>
            <a:pPr algn="ctr">
              <a:buNone/>
            </a:pPr>
            <a:endParaRPr lang="th-TH" sz="2400" b="1" dirty="0">
              <a:cs typeface="+mj-cs"/>
            </a:endParaRPr>
          </a:p>
          <a:p>
            <a:pPr algn="ctr">
              <a:buNone/>
            </a:pPr>
            <a:r>
              <a:rPr lang="th-TH" sz="2400" b="1" dirty="0">
                <a:cs typeface="+mj-cs"/>
              </a:rPr>
              <a:t>จัดทำโดย(ใส่ชื่อคณะ)</a:t>
            </a:r>
          </a:p>
          <a:p>
            <a:pPr>
              <a:buNone/>
            </a:pPr>
            <a:r>
              <a:rPr lang="en-US" sz="2400" b="1" dirty="0">
                <a:cs typeface="+mj-cs"/>
              </a:rPr>
              <a:t>			1………………………</a:t>
            </a:r>
          </a:p>
          <a:p>
            <a:pPr>
              <a:buNone/>
            </a:pPr>
            <a:r>
              <a:rPr lang="en-US" sz="2400" b="1" dirty="0">
                <a:cs typeface="+mj-cs"/>
              </a:rPr>
              <a:t>			2……………………..</a:t>
            </a:r>
            <a:endParaRPr lang="th-TH" sz="2400" b="1" dirty="0">
              <a:cs typeface="+mj-cs"/>
            </a:endParaRPr>
          </a:p>
          <a:p>
            <a:pPr algn="ctr">
              <a:buNone/>
            </a:pPr>
            <a:r>
              <a:rPr lang="th-TH" sz="2400" b="1" dirty="0">
                <a:cs typeface="+mj-cs"/>
              </a:rPr>
              <a:t>สนับสนุนโดย .......................................................................................</a:t>
            </a:r>
          </a:p>
          <a:p>
            <a:endParaRPr lang="th-TH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977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71414"/>
            <a:ext cx="10972800" cy="1143000"/>
          </a:xfrm>
        </p:spPr>
        <p:txBody>
          <a:bodyPr/>
          <a:lstStyle/>
          <a:p>
            <a:r>
              <a:rPr lang="th-TH" b="1" dirty="0"/>
              <a:t>เนื้อหาภายในเล่มรายงาน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09600" y="1000108"/>
            <a:ext cx="10972800" cy="5286412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b="1" dirty="0"/>
              <a:t>สารบัญ </a:t>
            </a:r>
          </a:p>
          <a:p>
            <a:pPr>
              <a:buNone/>
            </a:pPr>
            <a:endParaRPr lang="th-TH" b="1" dirty="0"/>
          </a:p>
          <a:p>
            <a:r>
              <a:rPr lang="th-TH" b="1" dirty="0"/>
              <a:t>ส่วนที่ </a:t>
            </a:r>
            <a:r>
              <a:rPr lang="en-US" b="1" dirty="0"/>
              <a:t>1 </a:t>
            </a:r>
            <a:r>
              <a:rPr lang="th-TH" b="1" dirty="0"/>
              <a:t>ความเป็นมาของโครงการวิจัย</a:t>
            </a:r>
          </a:p>
          <a:p>
            <a:pPr lvl="1"/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ข้อเสนอโครงการ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th-TH" b="1" dirty="0"/>
              <a:t>ส่วนที่ </a:t>
            </a:r>
            <a:r>
              <a:rPr lang="en-US" b="1" dirty="0"/>
              <a:t>2 </a:t>
            </a:r>
            <a:r>
              <a:rPr lang="th-TH" b="1" dirty="0"/>
              <a:t>เอกสารที่เกี่ยวข้อง หรือทุนเดิม</a:t>
            </a:r>
          </a:p>
          <a:p>
            <a:pPr lvl="1"/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เช่น ประวัติชุมชน กฎหมาย </a:t>
            </a:r>
            <a:r>
              <a:rPr lang="th-TH" sz="3200" b="1" dirty="0" err="1">
                <a:solidFill>
                  <a:schemeClr val="accent2">
                    <a:lumMod val="75000"/>
                  </a:schemeClr>
                </a:solidFill>
              </a:rPr>
              <a:t>พรบ.</a:t>
            </a: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 ต่างๆ  หรืออ้างอิงจากงานเดิมที่ผ่านมา</a:t>
            </a:r>
          </a:p>
          <a:p>
            <a:pPr lv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6664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-71462"/>
            <a:ext cx="10972800" cy="1143000"/>
          </a:xfrm>
        </p:spPr>
        <p:txBody>
          <a:bodyPr/>
          <a:lstStyle/>
          <a:p>
            <a:r>
              <a:rPr lang="th-TH" b="1" dirty="0"/>
              <a:t>เนื้อหาภายในเล่มรายงาน (ต่อ)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09600" y="1000108"/>
            <a:ext cx="10972800" cy="535785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b="1" dirty="0"/>
              <a:t>ส่วนที่ </a:t>
            </a:r>
            <a:r>
              <a:rPr lang="en-US" b="1" dirty="0"/>
              <a:t>3 </a:t>
            </a:r>
            <a:r>
              <a:rPr lang="th-TH" b="1" dirty="0"/>
              <a:t>รายงานกิจกรรมการดำเนินงาน</a:t>
            </a:r>
          </a:p>
          <a:p>
            <a:pPr lvl="1"/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ใคร ทำอะไร ที่ไหน เมื่อไหร่ อย่างไร</a:t>
            </a:r>
          </a:p>
          <a:p>
            <a:pPr>
              <a:buNone/>
            </a:pPr>
            <a:endParaRPr lang="th-TH" b="1" dirty="0"/>
          </a:p>
          <a:p>
            <a:r>
              <a:rPr lang="th-TH" b="1" dirty="0"/>
              <a:t>ส่วนที่ </a:t>
            </a:r>
            <a:r>
              <a:rPr lang="en-US" b="1" dirty="0"/>
              <a:t>4 </a:t>
            </a:r>
            <a:r>
              <a:rPr lang="th-TH" b="1" dirty="0"/>
              <a:t> รายงานผลการดำเนินงาน</a:t>
            </a:r>
          </a:p>
          <a:p>
            <a:pPr lvl="1"/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ข้อมูลที่ได้จากการทำกิจกรรมทั้งหมด</a:t>
            </a:r>
          </a:p>
          <a:p>
            <a:pPr lvl="1">
              <a:buNone/>
            </a:pPr>
            <a:endParaRPr lang="en-US" sz="3200" b="1" dirty="0"/>
          </a:p>
          <a:p>
            <a:r>
              <a:rPr lang="th-TH" b="1" dirty="0"/>
              <a:t>ส่วนที่ </a:t>
            </a:r>
            <a:r>
              <a:rPr lang="en-US" b="1" dirty="0"/>
              <a:t>5 </a:t>
            </a:r>
            <a:r>
              <a:rPr lang="th-TH" b="1" dirty="0"/>
              <a:t>สรุปผลตามวัตถุประสงค์</a:t>
            </a:r>
          </a:p>
          <a:p>
            <a:pPr lvl="1"/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ทบทวนจากวัตถุประสงค์ของโครงการว่าตอบวัตถุประสงค์หรือไม่</a:t>
            </a:r>
          </a:p>
          <a:p>
            <a:pPr marL="347663" lvl="1" indent="-347663">
              <a:buFont typeface="Arial" pitchFamily="34" charset="0"/>
              <a:buChar char="•"/>
            </a:pPr>
            <a:endParaRPr lang="th-TH" sz="3200" b="1" dirty="0"/>
          </a:p>
          <a:p>
            <a:pPr marL="747713" lvl="2" indent="-347663"/>
            <a:endParaRPr lang="th-TH" sz="3200" b="1" dirty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64867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09600" y="1071546"/>
            <a:ext cx="10972800" cy="5715016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7663" lvl="1" indent="-347663">
              <a:buFont typeface="Arial" pitchFamily="34" charset="0"/>
              <a:buChar char="•"/>
            </a:pPr>
            <a:r>
              <a:rPr lang="th-TH" sz="3200" b="1" dirty="0"/>
              <a:t>อ้างอิง</a:t>
            </a:r>
          </a:p>
          <a:p>
            <a:pPr marL="747713" lvl="2" indent="-347663">
              <a:buFont typeface="Wingdings" pitchFamily="2" charset="2"/>
              <a:buChar char="§"/>
            </a:pP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ข้อมูลบางอย่างมีที่มาจากหนังสือ หรือ</a:t>
            </a:r>
            <a:r>
              <a:rPr lang="th-TH" sz="3200" b="1" dirty="0" err="1">
                <a:solidFill>
                  <a:schemeClr val="accent2">
                    <a:lumMod val="75000"/>
                  </a:schemeClr>
                </a:solidFill>
              </a:rPr>
              <a:t>อินเตอร์เนต</a:t>
            </a: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 ให้อ้างถึงที่มาของเรื่องนั้นๆ</a:t>
            </a:r>
          </a:p>
          <a:p>
            <a:pPr marL="747713" lvl="2" indent="-347663">
              <a:buFont typeface="Wingdings" pitchFamily="2" charset="2"/>
              <a:buChar char="§"/>
            </a:pP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เช่น ถ้าค้นหาจากหนังสือ ให้บอกชื่อหนังสือ ชื่อผู้แต่ง หน้า </a:t>
            </a:r>
          </a:p>
          <a:p>
            <a:pPr marL="747713" lvl="2" indent="-347663">
              <a:buFont typeface="Wingdings" pitchFamily="2" charset="2"/>
              <a:buChar char="§"/>
            </a:pP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ถ้าค้นหาจาก</a:t>
            </a:r>
            <a:r>
              <a:rPr lang="th-TH" sz="3200" b="1" dirty="0" err="1">
                <a:solidFill>
                  <a:schemeClr val="accent2">
                    <a:lumMod val="75000"/>
                  </a:schemeClr>
                </a:solidFill>
              </a:rPr>
              <a:t>อินเตอร์เนต</a:t>
            </a: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 ให้ระบุเรื่อง วันที่ค้นหา ได้มาจาก</a:t>
            </a:r>
            <a:r>
              <a:rPr lang="th-TH" sz="3200" b="1" dirty="0" err="1">
                <a:solidFill>
                  <a:schemeClr val="accent2">
                    <a:lumMod val="75000"/>
                  </a:schemeClr>
                </a:solidFill>
              </a:rPr>
              <a:t>เวป</a:t>
            </a: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ไซท์อะไร</a:t>
            </a:r>
          </a:p>
          <a:p>
            <a:pPr marL="747713" lvl="2" indent="-347663">
              <a:buNone/>
            </a:pPr>
            <a:endParaRPr lang="th-TH" sz="3200" b="1" dirty="0"/>
          </a:p>
          <a:p>
            <a:pPr marL="347663" lvl="1" indent="-347663">
              <a:buFont typeface="Arial" pitchFamily="34" charset="0"/>
              <a:buChar char="•"/>
            </a:pPr>
            <a:r>
              <a:rPr lang="th-TH" sz="3200" b="1" dirty="0"/>
              <a:t>ภาคผนวก</a:t>
            </a:r>
          </a:p>
          <a:p>
            <a:pPr marL="747713" lvl="2" indent="-347663">
              <a:buFont typeface="Wingdings" pitchFamily="2" charset="2"/>
              <a:buChar char="§"/>
            </a:pP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ใส่รูปภาพ</a:t>
            </a:r>
          </a:p>
          <a:p>
            <a:pPr marL="747713" lvl="2" indent="-347663">
              <a:buFont typeface="Wingdings" pitchFamily="2" charset="2"/>
              <a:buChar char="§"/>
            </a:pP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</a:rPr>
              <a:t>แบบสอบถาม </a:t>
            </a:r>
            <a:endParaRPr lang="th-TH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71414"/>
            <a:ext cx="10972800" cy="1143000"/>
          </a:xfrm>
        </p:spPr>
        <p:txBody>
          <a:bodyPr/>
          <a:lstStyle/>
          <a:p>
            <a:r>
              <a:rPr lang="th-TH" b="1" dirty="0"/>
              <a:t>เนื้อหาภายในเล่มรายงาน (ต่อ)</a:t>
            </a:r>
          </a:p>
        </p:txBody>
      </p:sp>
    </p:spTree>
    <p:extLst>
      <p:ext uri="{BB962C8B-B14F-4D97-AF65-F5344CB8AC3E}">
        <p14:creationId xmlns:p14="http://schemas.microsoft.com/office/powerpoint/2010/main" val="228263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665262"/>
            <a:ext cx="10363200" cy="3123778"/>
          </a:xfrm>
        </p:spPr>
        <p:txBody>
          <a:bodyPr>
            <a:noAutofit/>
          </a:bodyPr>
          <a:lstStyle/>
          <a:p>
            <a:r>
              <a:rPr lang="th-TH" sz="13800" b="1" dirty="0"/>
              <a:t>การวิเคราะห์ข้อมูล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15414" y="4412704"/>
            <a:ext cx="10561173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err="1">
                <a:solidFill>
                  <a:schemeClr val="tx1"/>
                </a:solidFill>
              </a:rPr>
              <a:t>สมพงษ์</a:t>
            </a:r>
            <a:r>
              <a:rPr lang="th-TH" b="1" dirty="0">
                <a:solidFill>
                  <a:schemeClr val="tx1"/>
                </a:solidFill>
              </a:rPr>
              <a:t> หลีเคราะห์</a:t>
            </a:r>
          </a:p>
          <a:p>
            <a:r>
              <a:rPr lang="th-TH" b="1" dirty="0">
                <a:solidFill>
                  <a:schemeClr val="tx1"/>
                </a:solidFill>
              </a:rPr>
              <a:t>ศูนย์ประสานงานวิจัยเพื่อท้องถิ่นจังหวัดสตูล</a:t>
            </a:r>
          </a:p>
          <a:p>
            <a:r>
              <a:rPr lang="th-TH" b="1" dirty="0">
                <a:solidFill>
                  <a:schemeClr val="tx1"/>
                </a:solidFill>
              </a:rPr>
              <a:t>วันที่ </a:t>
            </a:r>
            <a:r>
              <a:rPr lang="en-US" b="1" dirty="0">
                <a:solidFill>
                  <a:schemeClr val="tx1"/>
                </a:solidFill>
              </a:rPr>
              <a:t>21 </a:t>
            </a:r>
            <a:r>
              <a:rPr lang="th-TH" b="1" dirty="0">
                <a:solidFill>
                  <a:schemeClr val="tx1"/>
                </a:solidFill>
              </a:rPr>
              <a:t>กรกฎาคม </a:t>
            </a:r>
            <a:r>
              <a:rPr lang="en-US" b="1" dirty="0">
                <a:solidFill>
                  <a:schemeClr val="tx1"/>
                </a:solidFill>
              </a:rPr>
              <a:t>2558 </a:t>
            </a:r>
            <a:r>
              <a:rPr lang="th-TH" b="1" dirty="0">
                <a:solidFill>
                  <a:schemeClr val="tx1"/>
                </a:solidFill>
              </a:rPr>
              <a:t>ณ ชมรมชาวประมงพื้นบ้านจังหวัดสตูล</a:t>
            </a:r>
          </a:p>
        </p:txBody>
      </p:sp>
    </p:spTree>
    <p:extLst>
      <p:ext uri="{BB962C8B-B14F-4D97-AF65-F5344CB8AC3E}">
        <p14:creationId xmlns:p14="http://schemas.microsoft.com/office/powerpoint/2010/main" val="1685077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196584285"/>
              </p:ext>
            </p:extLst>
          </p:nvPr>
        </p:nvGraphicFramePr>
        <p:xfrm>
          <a:off x="385011" y="112296"/>
          <a:ext cx="11405936" cy="6513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ลูกศรลง 7"/>
          <p:cNvSpPr/>
          <p:nvPr/>
        </p:nvSpPr>
        <p:spPr>
          <a:xfrm>
            <a:off x="465222" y="2005263"/>
            <a:ext cx="1411705" cy="150795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ลง 8"/>
          <p:cNvSpPr/>
          <p:nvPr/>
        </p:nvSpPr>
        <p:spPr>
          <a:xfrm>
            <a:off x="465221" y="4275220"/>
            <a:ext cx="1411705" cy="150795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คำบรรยายภาพแบบเมฆ 9"/>
          <p:cNvSpPr/>
          <p:nvPr/>
        </p:nvSpPr>
        <p:spPr>
          <a:xfrm>
            <a:off x="8534750" y="382027"/>
            <a:ext cx="3791745" cy="2880320"/>
          </a:xfrm>
          <a:prstGeom prst="cloudCallout">
            <a:avLst>
              <a:gd name="adj1" fmla="val -8033"/>
              <a:gd name="adj2" fmla="val 10458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solidFill>
                  <a:schemeClr val="tx1"/>
                </a:solidFill>
              </a:rPr>
              <a:t>การวิเคราะห์ข้อมูล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318477674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815</Words>
  <Application>Microsoft Office PowerPoint</Application>
  <PresentationFormat>Widescreen</PresentationFormat>
  <Paragraphs>164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Angsana New</vt:lpstr>
      <vt:lpstr>Arial</vt:lpstr>
      <vt:lpstr>Calibri</vt:lpstr>
      <vt:lpstr>Calibri Light</vt:lpstr>
      <vt:lpstr>Tahoma</vt:lpstr>
      <vt:lpstr>TH SarabunPSK</vt:lpstr>
      <vt:lpstr>Wingdings</vt:lpstr>
      <vt:lpstr>ธีมของ Office</vt:lpstr>
      <vt:lpstr>การเขียนรายงานควนมีด  </vt:lpstr>
      <vt:lpstr>องค์ประกอบของ รายงาน</vt:lpstr>
      <vt:lpstr>ปกรายงาน</vt:lpstr>
      <vt:lpstr>หน้าปกใน</vt:lpstr>
      <vt:lpstr>เนื้อหาภายในเล่มรายงาน</vt:lpstr>
      <vt:lpstr>เนื้อหาภายในเล่มรายงาน (ต่อ)</vt:lpstr>
      <vt:lpstr>เนื้อหาภายในเล่มรายงาน (ต่อ)</vt:lpstr>
      <vt:lpstr>การวิเคราะห์ข้อมูล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Timeline การขับเคลื่อนงานทุกขั้นตอน ((ทำอะไร ได้อะไร ค้นพบอะไร))</vt:lpstr>
      <vt:lpstr>ข้อค้นพบ  ความรู้</vt:lpstr>
      <vt:lpstr>วิธีวิทยาการวิจัย</vt:lpstr>
      <vt:lpstr>วิธีวิทยาการวิจัย (ต่อ)</vt:lpstr>
      <vt:lpstr>วิธีวิทยาการวิจัย (ต่อ)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โตดนุ้ย</dc:title>
  <dc:creator>ASUS</dc:creator>
  <cp:lastModifiedBy>Sasinee</cp:lastModifiedBy>
  <cp:revision>16</cp:revision>
  <dcterms:modified xsi:type="dcterms:W3CDTF">2019-06-19T15:29:40Z</dcterms:modified>
</cp:coreProperties>
</file>